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media/image20.jpg" ContentType="image/pn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56" r:id="rId2"/>
  </p:sldMasterIdLst>
  <p:notesMasterIdLst>
    <p:notesMasterId r:id="rId17"/>
  </p:notesMasterIdLst>
  <p:sldIdLst>
    <p:sldId id="317" r:id="rId3"/>
    <p:sldId id="313" r:id="rId4"/>
    <p:sldId id="259" r:id="rId5"/>
    <p:sldId id="280" r:id="rId6"/>
    <p:sldId id="282" r:id="rId7"/>
    <p:sldId id="284" r:id="rId8"/>
    <p:sldId id="342" r:id="rId9"/>
    <p:sldId id="265" r:id="rId10"/>
    <p:sldId id="382" r:id="rId11"/>
    <p:sldId id="363" r:id="rId12"/>
    <p:sldId id="278" r:id="rId13"/>
    <p:sldId id="311" r:id="rId14"/>
    <p:sldId id="351" r:id="rId15"/>
    <p:sldId id="381"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7242" userDrawn="1">
          <p15:clr>
            <a:srgbClr val="A4A3A4"/>
          </p15:clr>
        </p15:guide>
        <p15:guide id="3" pos="438" userDrawn="1">
          <p15:clr>
            <a:srgbClr val="A4A3A4"/>
          </p15:clr>
        </p15:guide>
        <p15:guide id="4" pos="3840" userDrawn="1">
          <p15:clr>
            <a:srgbClr val="A4A3A4"/>
          </p15:clr>
        </p15:guide>
        <p15:guide id="5" orient="horz" pos="346" userDrawn="1">
          <p15:clr>
            <a:srgbClr val="A4A3A4"/>
          </p15:clr>
        </p15:guide>
        <p15:guide id="6" orient="horz" pos="3974" userDrawn="1">
          <p15:clr>
            <a:srgbClr val="A4A3A4"/>
          </p15:clr>
        </p15:guide>
        <p15:guide id="7" pos="5541" userDrawn="1">
          <p15:clr>
            <a:srgbClr val="A4A3A4"/>
          </p15:clr>
        </p15:guide>
        <p15:guide id="8" pos="2139" userDrawn="1">
          <p15:clr>
            <a:srgbClr val="A4A3A4"/>
          </p15:clr>
        </p15:guide>
        <p15:guide id="9" pos="4543" userDrawn="1">
          <p15:clr>
            <a:srgbClr val="A4A3A4"/>
          </p15:clr>
        </p15:guide>
        <p15:guide id="10" orient="horz" pos="163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C4B3"/>
    <a:srgbClr val="07599D"/>
    <a:srgbClr val="024FB0"/>
    <a:srgbClr val="D14FA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87"/>
    <p:restoredTop sz="94679"/>
  </p:normalViewPr>
  <p:slideViewPr>
    <p:cSldViewPr snapToGrid="0" snapToObjects="1" showGuides="1">
      <p:cViewPr varScale="1">
        <p:scale>
          <a:sx n="70" d="100"/>
          <a:sy n="70" d="100"/>
        </p:scale>
        <p:origin x="696" y="60"/>
      </p:cViewPr>
      <p:guideLst>
        <p:guide orient="horz" pos="2160"/>
        <p:guide pos="7242"/>
        <p:guide pos="438"/>
        <p:guide pos="3840"/>
        <p:guide orient="horz" pos="346"/>
        <p:guide orient="horz" pos="3974"/>
        <p:guide pos="5541"/>
        <p:guide pos="2139"/>
        <p:guide pos="4543"/>
        <p:guide orient="horz" pos="1638"/>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10" Type="http://schemas.openxmlformats.org/officeDocument/2006/relationships/slide" Target="slides/slide8.xml"/><Relationship Id="rId19"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8EDFB7E-8A14-5F4A-A8BC-FEC574E653A4}" type="datetimeFigureOut">
              <a:rPr lang="en-US" smtClean="0"/>
              <a:t>10/15/2020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A1814F3-7BF6-CC41-BA5F-F3649E84E65E}" type="slidenum">
              <a:rPr lang="en-US" smtClean="0"/>
              <a:t>‹#›</a:t>
            </a:fld>
            <a:endParaRPr lang="en-US"/>
          </a:p>
        </p:txBody>
      </p:sp>
    </p:spTree>
    <p:extLst>
      <p:ext uri="{BB962C8B-B14F-4D97-AF65-F5344CB8AC3E}">
        <p14:creationId xmlns:p14="http://schemas.microsoft.com/office/powerpoint/2010/main" val="35502632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Master" Target="../slideMasters/slideMaster2.xml"/><Relationship Id="rId5" Type="http://schemas.openxmlformats.org/officeDocument/2006/relationships/image" Target="../media/image7.png"/><Relationship Id="rId4" Type="http://schemas.openxmlformats.org/officeDocument/2006/relationships/image" Target="../media/image2.png"/></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507DD5-2493-8341-812E-B4C1B0D8061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7D68C4D-3B26-9249-9510-ACD99990317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D6B8D83-963D-4743-B8D5-7CD2C6F400A4}"/>
              </a:ext>
            </a:extLst>
          </p:cNvPr>
          <p:cNvSpPr>
            <a:spLocks noGrp="1"/>
          </p:cNvSpPr>
          <p:nvPr>
            <p:ph type="dt" sz="half" idx="10"/>
          </p:nvPr>
        </p:nvSpPr>
        <p:spPr/>
        <p:txBody>
          <a:bodyPr/>
          <a:lstStyle/>
          <a:p>
            <a:fld id="{B50CD552-C10E-614A-B810-77E320220E26}" type="datetimeFigureOut">
              <a:rPr lang="en-US" smtClean="0"/>
              <a:t>10/15/2020</a:t>
            </a:fld>
            <a:endParaRPr lang="en-US"/>
          </a:p>
        </p:txBody>
      </p:sp>
      <p:sp>
        <p:nvSpPr>
          <p:cNvPr id="5" name="Footer Placeholder 4">
            <a:extLst>
              <a:ext uri="{FF2B5EF4-FFF2-40B4-BE49-F238E27FC236}">
                <a16:creationId xmlns:a16="http://schemas.microsoft.com/office/drawing/2014/main" id="{DBFC411A-6A7F-2149-854D-61E6BEF90A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019527A-3EB5-8245-8C90-4822BBF30572}"/>
              </a:ext>
            </a:extLst>
          </p:cNvPr>
          <p:cNvSpPr>
            <a:spLocks noGrp="1"/>
          </p:cNvSpPr>
          <p:nvPr>
            <p:ph type="sldNum" sz="quarter" idx="12"/>
          </p:nvPr>
        </p:nvSpPr>
        <p:spPr/>
        <p:txBody>
          <a:bodyPr/>
          <a:lstStyle/>
          <a:p>
            <a:fld id="{9998EADF-C030-F84C-ADA0-FD2E39B5A33F}" type="slidenum">
              <a:rPr lang="en-US" smtClean="0"/>
              <a:t>‹#›</a:t>
            </a:fld>
            <a:endParaRPr lang="en-US"/>
          </a:p>
        </p:txBody>
      </p:sp>
    </p:spTree>
    <p:extLst>
      <p:ext uri="{BB962C8B-B14F-4D97-AF65-F5344CB8AC3E}">
        <p14:creationId xmlns:p14="http://schemas.microsoft.com/office/powerpoint/2010/main" val="8142036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6_Title Slide">
    <p:spTree>
      <p:nvGrpSpPr>
        <p:cNvPr id="1" name=""/>
        <p:cNvGrpSpPr/>
        <p:nvPr/>
      </p:nvGrpSpPr>
      <p:grpSpPr>
        <a:xfrm>
          <a:off x="0" y="0"/>
          <a:ext cx="0" cy="0"/>
          <a:chOff x="0" y="0"/>
          <a:chExt cx="0" cy="0"/>
        </a:xfrm>
      </p:grpSpPr>
      <p:sp>
        <p:nvSpPr>
          <p:cNvPr id="4" name="Picture Placeholder 3"/>
          <p:cNvSpPr>
            <a:spLocks noGrp="1"/>
          </p:cNvSpPr>
          <p:nvPr>
            <p:ph type="pic" sz="quarter" idx="17" hasCustomPrompt="1"/>
          </p:nvPr>
        </p:nvSpPr>
        <p:spPr>
          <a:xfrm>
            <a:off x="4767049" y="1415144"/>
            <a:ext cx="2657902" cy="2657900"/>
          </a:xfrm>
          <a:custGeom>
            <a:avLst/>
            <a:gdLst>
              <a:gd name="connsiteX0" fmla="*/ 1328951 w 2657902"/>
              <a:gd name="connsiteY0" fmla="*/ 2174679 h 2657900"/>
              <a:gd name="connsiteX1" fmla="*/ 1389369 w 2657902"/>
              <a:gd name="connsiteY1" fmla="*/ 2235097 h 2657900"/>
              <a:gd name="connsiteX2" fmla="*/ 1328951 w 2657902"/>
              <a:gd name="connsiteY2" fmla="*/ 2295515 h 2657900"/>
              <a:gd name="connsiteX3" fmla="*/ 1268533 w 2657902"/>
              <a:gd name="connsiteY3" fmla="*/ 2235097 h 2657900"/>
              <a:gd name="connsiteX4" fmla="*/ 1328951 w 2657902"/>
              <a:gd name="connsiteY4" fmla="*/ 2174679 h 2657900"/>
              <a:gd name="connsiteX5" fmla="*/ 1774553 w 2657902"/>
              <a:gd name="connsiteY5" fmla="*/ 2053735 h 2657900"/>
              <a:gd name="connsiteX6" fmla="*/ 1834322 w 2657902"/>
              <a:gd name="connsiteY6" fmla="*/ 2083498 h 2657900"/>
              <a:gd name="connsiteX7" fmla="*/ 1812173 w 2657902"/>
              <a:gd name="connsiteY7" fmla="*/ 2165943 h 2657900"/>
              <a:gd name="connsiteX8" fmla="*/ 1729728 w 2657902"/>
              <a:gd name="connsiteY8" fmla="*/ 2143793 h 2657900"/>
              <a:gd name="connsiteX9" fmla="*/ 1751754 w 2657902"/>
              <a:gd name="connsiteY9" fmla="*/ 2061349 h 2657900"/>
              <a:gd name="connsiteX10" fmla="*/ 1774553 w 2657902"/>
              <a:gd name="connsiteY10" fmla="*/ 2053735 h 2657900"/>
              <a:gd name="connsiteX11" fmla="*/ 883401 w 2657902"/>
              <a:gd name="connsiteY11" fmla="*/ 2053735 h 2657900"/>
              <a:gd name="connsiteX12" fmla="*/ 906148 w 2657902"/>
              <a:gd name="connsiteY12" fmla="*/ 2061349 h 2657900"/>
              <a:gd name="connsiteX13" fmla="*/ 928174 w 2657902"/>
              <a:gd name="connsiteY13" fmla="*/ 2143793 h 2657900"/>
              <a:gd name="connsiteX14" fmla="*/ 845730 w 2657902"/>
              <a:gd name="connsiteY14" fmla="*/ 2165943 h 2657900"/>
              <a:gd name="connsiteX15" fmla="*/ 823581 w 2657902"/>
              <a:gd name="connsiteY15" fmla="*/ 2083498 h 2657900"/>
              <a:gd name="connsiteX16" fmla="*/ 883401 w 2657902"/>
              <a:gd name="connsiteY16" fmla="*/ 2053735 h 2657900"/>
              <a:gd name="connsiteX17" fmla="*/ 2121102 w 2657902"/>
              <a:gd name="connsiteY17" fmla="*/ 1722042 h 2657900"/>
              <a:gd name="connsiteX18" fmla="*/ 2143795 w 2657902"/>
              <a:gd name="connsiteY18" fmla="*/ 1729727 h 2657900"/>
              <a:gd name="connsiteX19" fmla="*/ 2165944 w 2657902"/>
              <a:gd name="connsiteY19" fmla="*/ 1812171 h 2657900"/>
              <a:gd name="connsiteX20" fmla="*/ 2083500 w 2657902"/>
              <a:gd name="connsiteY20" fmla="*/ 1834320 h 2657900"/>
              <a:gd name="connsiteX21" fmla="*/ 2061351 w 2657902"/>
              <a:gd name="connsiteY21" fmla="*/ 1751753 h 2657900"/>
              <a:gd name="connsiteX22" fmla="*/ 2121102 w 2657902"/>
              <a:gd name="connsiteY22" fmla="*/ 1722042 h 2657900"/>
              <a:gd name="connsiteX23" fmla="*/ 536801 w 2657902"/>
              <a:gd name="connsiteY23" fmla="*/ 1722042 h 2657900"/>
              <a:gd name="connsiteX24" fmla="*/ 596552 w 2657902"/>
              <a:gd name="connsiteY24" fmla="*/ 1751753 h 2657900"/>
              <a:gd name="connsiteX25" fmla="*/ 574402 w 2657902"/>
              <a:gd name="connsiteY25" fmla="*/ 1834320 h 2657900"/>
              <a:gd name="connsiteX26" fmla="*/ 491958 w 2657902"/>
              <a:gd name="connsiteY26" fmla="*/ 1812171 h 2657900"/>
              <a:gd name="connsiteX27" fmla="*/ 514107 w 2657902"/>
              <a:gd name="connsiteY27" fmla="*/ 1729727 h 2657900"/>
              <a:gd name="connsiteX28" fmla="*/ 536801 w 2657902"/>
              <a:gd name="connsiteY28" fmla="*/ 1722042 h 2657900"/>
              <a:gd name="connsiteX29" fmla="*/ 2235099 w 2657902"/>
              <a:gd name="connsiteY29" fmla="*/ 1268532 h 2657900"/>
              <a:gd name="connsiteX30" fmla="*/ 2295517 w 2657902"/>
              <a:gd name="connsiteY30" fmla="*/ 1328950 h 2657900"/>
              <a:gd name="connsiteX31" fmla="*/ 2235099 w 2657902"/>
              <a:gd name="connsiteY31" fmla="*/ 1389368 h 2657900"/>
              <a:gd name="connsiteX32" fmla="*/ 2174681 w 2657902"/>
              <a:gd name="connsiteY32" fmla="*/ 1328950 h 2657900"/>
              <a:gd name="connsiteX33" fmla="*/ 2235099 w 2657902"/>
              <a:gd name="connsiteY33" fmla="*/ 1268532 h 2657900"/>
              <a:gd name="connsiteX34" fmla="*/ 422804 w 2657902"/>
              <a:gd name="connsiteY34" fmla="*/ 1268532 h 2657900"/>
              <a:gd name="connsiteX35" fmla="*/ 483222 w 2657902"/>
              <a:gd name="connsiteY35" fmla="*/ 1328950 h 2657900"/>
              <a:gd name="connsiteX36" fmla="*/ 422804 w 2657902"/>
              <a:gd name="connsiteY36" fmla="*/ 1389368 h 2657900"/>
              <a:gd name="connsiteX37" fmla="*/ 362385 w 2657902"/>
              <a:gd name="connsiteY37" fmla="*/ 1328950 h 2657900"/>
              <a:gd name="connsiteX38" fmla="*/ 422804 w 2657902"/>
              <a:gd name="connsiteY38" fmla="*/ 1268532 h 2657900"/>
              <a:gd name="connsiteX39" fmla="*/ 1328951 w 2657902"/>
              <a:gd name="connsiteY39" fmla="*/ 1208114 h 2657900"/>
              <a:gd name="connsiteX40" fmla="*/ 1208115 w 2657902"/>
              <a:gd name="connsiteY40" fmla="*/ 1328950 h 2657900"/>
              <a:gd name="connsiteX41" fmla="*/ 1328951 w 2657902"/>
              <a:gd name="connsiteY41" fmla="*/ 1449786 h 2657900"/>
              <a:gd name="connsiteX42" fmla="*/ 1449787 w 2657902"/>
              <a:gd name="connsiteY42" fmla="*/ 1328950 h 2657900"/>
              <a:gd name="connsiteX43" fmla="*/ 1328951 w 2657902"/>
              <a:gd name="connsiteY43" fmla="*/ 1208114 h 2657900"/>
              <a:gd name="connsiteX44" fmla="*/ 2106194 w 2657902"/>
              <a:gd name="connsiteY44" fmla="*/ 815914 h 2657900"/>
              <a:gd name="connsiteX45" fmla="*/ 2165944 w 2657902"/>
              <a:gd name="connsiteY45" fmla="*/ 845729 h 2657900"/>
              <a:gd name="connsiteX46" fmla="*/ 2143795 w 2657902"/>
              <a:gd name="connsiteY46" fmla="*/ 928173 h 2657900"/>
              <a:gd name="connsiteX47" fmla="*/ 2061351 w 2657902"/>
              <a:gd name="connsiteY47" fmla="*/ 906147 h 2657900"/>
              <a:gd name="connsiteX48" fmla="*/ 2083500 w 2657902"/>
              <a:gd name="connsiteY48" fmla="*/ 823580 h 2657900"/>
              <a:gd name="connsiteX49" fmla="*/ 2106194 w 2657902"/>
              <a:gd name="connsiteY49" fmla="*/ 815914 h 2657900"/>
              <a:gd name="connsiteX50" fmla="*/ 551657 w 2657902"/>
              <a:gd name="connsiteY50" fmla="*/ 815914 h 2657900"/>
              <a:gd name="connsiteX51" fmla="*/ 574402 w 2657902"/>
              <a:gd name="connsiteY51" fmla="*/ 823580 h 2657900"/>
              <a:gd name="connsiteX52" fmla="*/ 596552 w 2657902"/>
              <a:gd name="connsiteY52" fmla="*/ 906147 h 2657900"/>
              <a:gd name="connsiteX53" fmla="*/ 514107 w 2657902"/>
              <a:gd name="connsiteY53" fmla="*/ 928173 h 2657900"/>
              <a:gd name="connsiteX54" fmla="*/ 491958 w 2657902"/>
              <a:gd name="connsiteY54" fmla="*/ 845729 h 2657900"/>
              <a:gd name="connsiteX55" fmla="*/ 551657 w 2657902"/>
              <a:gd name="connsiteY55" fmla="*/ 815914 h 2657900"/>
              <a:gd name="connsiteX56" fmla="*/ 1789479 w 2657902"/>
              <a:gd name="connsiteY56" fmla="*/ 484344 h 2657900"/>
              <a:gd name="connsiteX57" fmla="*/ 1812173 w 2657902"/>
              <a:gd name="connsiteY57" fmla="*/ 491958 h 2657900"/>
              <a:gd name="connsiteX58" fmla="*/ 1834322 w 2657902"/>
              <a:gd name="connsiteY58" fmla="*/ 574525 h 2657900"/>
              <a:gd name="connsiteX59" fmla="*/ 1751754 w 2657902"/>
              <a:gd name="connsiteY59" fmla="*/ 596551 h 2657900"/>
              <a:gd name="connsiteX60" fmla="*/ 1729728 w 2657902"/>
              <a:gd name="connsiteY60" fmla="*/ 514107 h 2657900"/>
              <a:gd name="connsiteX61" fmla="*/ 1789479 w 2657902"/>
              <a:gd name="connsiteY61" fmla="*/ 484344 h 2657900"/>
              <a:gd name="connsiteX62" fmla="*/ 868475 w 2657902"/>
              <a:gd name="connsiteY62" fmla="*/ 484344 h 2657900"/>
              <a:gd name="connsiteX63" fmla="*/ 928174 w 2657902"/>
              <a:gd name="connsiteY63" fmla="*/ 514107 h 2657900"/>
              <a:gd name="connsiteX64" fmla="*/ 906148 w 2657902"/>
              <a:gd name="connsiteY64" fmla="*/ 596551 h 2657900"/>
              <a:gd name="connsiteX65" fmla="*/ 823581 w 2657902"/>
              <a:gd name="connsiteY65" fmla="*/ 574525 h 2657900"/>
              <a:gd name="connsiteX66" fmla="*/ 845730 w 2657902"/>
              <a:gd name="connsiteY66" fmla="*/ 491958 h 2657900"/>
              <a:gd name="connsiteX67" fmla="*/ 868475 w 2657902"/>
              <a:gd name="connsiteY67" fmla="*/ 484344 h 2657900"/>
              <a:gd name="connsiteX68" fmla="*/ 1328951 w 2657902"/>
              <a:gd name="connsiteY68" fmla="*/ 362385 h 2657900"/>
              <a:gd name="connsiteX69" fmla="*/ 1389369 w 2657902"/>
              <a:gd name="connsiteY69" fmla="*/ 422803 h 2657900"/>
              <a:gd name="connsiteX70" fmla="*/ 1389369 w 2657902"/>
              <a:gd name="connsiteY70" fmla="*/ 1095892 h 2657900"/>
              <a:gd name="connsiteX71" fmla="*/ 1562010 w 2657902"/>
              <a:gd name="connsiteY71" fmla="*/ 1268532 h 2657900"/>
              <a:gd name="connsiteX72" fmla="*/ 1872591 w 2657902"/>
              <a:gd name="connsiteY72" fmla="*/ 1268532 h 2657900"/>
              <a:gd name="connsiteX73" fmla="*/ 1933009 w 2657902"/>
              <a:gd name="connsiteY73" fmla="*/ 1328950 h 2657900"/>
              <a:gd name="connsiteX74" fmla="*/ 1872591 w 2657902"/>
              <a:gd name="connsiteY74" fmla="*/ 1389368 h 2657900"/>
              <a:gd name="connsiteX75" fmla="*/ 1562010 w 2657902"/>
              <a:gd name="connsiteY75" fmla="*/ 1389368 h 2657900"/>
              <a:gd name="connsiteX76" fmla="*/ 1328951 w 2657902"/>
              <a:gd name="connsiteY76" fmla="*/ 1570622 h 2657900"/>
              <a:gd name="connsiteX77" fmla="*/ 1087279 w 2657902"/>
              <a:gd name="connsiteY77" fmla="*/ 1328950 h 2657900"/>
              <a:gd name="connsiteX78" fmla="*/ 1268533 w 2657902"/>
              <a:gd name="connsiteY78" fmla="*/ 1095892 h 2657900"/>
              <a:gd name="connsiteX79" fmla="*/ 1268533 w 2657902"/>
              <a:gd name="connsiteY79" fmla="*/ 422803 h 2657900"/>
              <a:gd name="connsiteX80" fmla="*/ 1328951 w 2657902"/>
              <a:gd name="connsiteY80" fmla="*/ 362385 h 2657900"/>
              <a:gd name="connsiteX81" fmla="*/ 1328951 w 2657902"/>
              <a:gd name="connsiteY81" fmla="*/ 120836 h 2657900"/>
              <a:gd name="connsiteX82" fmla="*/ 120836 w 2657902"/>
              <a:gd name="connsiteY82" fmla="*/ 1328950 h 2657900"/>
              <a:gd name="connsiteX83" fmla="*/ 1328951 w 2657902"/>
              <a:gd name="connsiteY83" fmla="*/ 2537064 h 2657900"/>
              <a:gd name="connsiteX84" fmla="*/ 2537066 w 2657902"/>
              <a:gd name="connsiteY84" fmla="*/ 1328950 h 2657900"/>
              <a:gd name="connsiteX85" fmla="*/ 1328951 w 2657902"/>
              <a:gd name="connsiteY85" fmla="*/ 120836 h 2657900"/>
              <a:gd name="connsiteX86" fmla="*/ 1328951 w 2657902"/>
              <a:gd name="connsiteY86" fmla="*/ 0 h 2657900"/>
              <a:gd name="connsiteX87" fmla="*/ 2657902 w 2657902"/>
              <a:gd name="connsiteY87" fmla="*/ 1328950 h 2657900"/>
              <a:gd name="connsiteX88" fmla="*/ 1328951 w 2657902"/>
              <a:gd name="connsiteY88" fmla="*/ 2657900 h 2657900"/>
              <a:gd name="connsiteX89" fmla="*/ 0 w 2657902"/>
              <a:gd name="connsiteY89" fmla="*/ 1328950 h 2657900"/>
              <a:gd name="connsiteX90" fmla="*/ 1328951 w 2657902"/>
              <a:gd name="connsiteY90" fmla="*/ 0 h 2657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2657902" h="2657900">
                <a:moveTo>
                  <a:pt x="1328951" y="2174679"/>
                </a:moveTo>
                <a:cubicBezTo>
                  <a:pt x="1362298" y="2174679"/>
                  <a:pt x="1389369" y="2201750"/>
                  <a:pt x="1389369" y="2235097"/>
                </a:cubicBezTo>
                <a:cubicBezTo>
                  <a:pt x="1389369" y="2268444"/>
                  <a:pt x="1362298" y="2295515"/>
                  <a:pt x="1328951" y="2295515"/>
                </a:cubicBezTo>
                <a:cubicBezTo>
                  <a:pt x="1295604" y="2295515"/>
                  <a:pt x="1268533" y="2268444"/>
                  <a:pt x="1268533" y="2235097"/>
                </a:cubicBezTo>
                <a:cubicBezTo>
                  <a:pt x="1268533" y="2201750"/>
                  <a:pt x="1295604" y="2174679"/>
                  <a:pt x="1328951" y="2174679"/>
                </a:cubicBezTo>
                <a:close/>
                <a:moveTo>
                  <a:pt x="1774553" y="2053735"/>
                </a:moveTo>
                <a:cubicBezTo>
                  <a:pt x="1797937" y="2050851"/>
                  <a:pt x="1821770" y="2061811"/>
                  <a:pt x="1834322" y="2083498"/>
                </a:cubicBezTo>
                <a:cubicBezTo>
                  <a:pt x="1850934" y="2112415"/>
                  <a:pt x="1841090" y="2149331"/>
                  <a:pt x="1812173" y="2165943"/>
                </a:cubicBezTo>
                <a:cubicBezTo>
                  <a:pt x="1783379" y="2182677"/>
                  <a:pt x="1746340" y="2172833"/>
                  <a:pt x="1729728" y="2143793"/>
                </a:cubicBezTo>
                <a:cubicBezTo>
                  <a:pt x="1712993" y="2114999"/>
                  <a:pt x="1722837" y="2077961"/>
                  <a:pt x="1751754" y="2061349"/>
                </a:cubicBezTo>
                <a:cubicBezTo>
                  <a:pt x="1759014" y="2057196"/>
                  <a:pt x="1766759" y="2054697"/>
                  <a:pt x="1774553" y="2053735"/>
                </a:cubicBezTo>
                <a:close/>
                <a:moveTo>
                  <a:pt x="883401" y="2053735"/>
                </a:moveTo>
                <a:cubicBezTo>
                  <a:pt x="891189" y="2054697"/>
                  <a:pt x="898919" y="2057196"/>
                  <a:pt x="906148" y="2061349"/>
                </a:cubicBezTo>
                <a:cubicBezTo>
                  <a:pt x="935065" y="2077961"/>
                  <a:pt x="944909" y="2114999"/>
                  <a:pt x="928174" y="2143793"/>
                </a:cubicBezTo>
                <a:cubicBezTo>
                  <a:pt x="911562" y="2172833"/>
                  <a:pt x="874647" y="2182677"/>
                  <a:pt x="845730" y="2165943"/>
                </a:cubicBezTo>
                <a:cubicBezTo>
                  <a:pt x="816813" y="2149331"/>
                  <a:pt x="806969" y="2112415"/>
                  <a:pt x="823581" y="2083498"/>
                </a:cubicBezTo>
                <a:cubicBezTo>
                  <a:pt x="836132" y="2061811"/>
                  <a:pt x="860035" y="2050851"/>
                  <a:pt x="883401" y="2053735"/>
                </a:cubicBezTo>
                <a:close/>
                <a:moveTo>
                  <a:pt x="2121102" y="1722042"/>
                </a:moveTo>
                <a:cubicBezTo>
                  <a:pt x="2128883" y="1723021"/>
                  <a:pt x="2136597" y="1725543"/>
                  <a:pt x="2143795" y="1729727"/>
                </a:cubicBezTo>
                <a:cubicBezTo>
                  <a:pt x="2172712" y="1746339"/>
                  <a:pt x="2182556" y="1783254"/>
                  <a:pt x="2165944" y="1812171"/>
                </a:cubicBezTo>
                <a:cubicBezTo>
                  <a:pt x="2149332" y="1841088"/>
                  <a:pt x="2112294" y="1851055"/>
                  <a:pt x="2083500" y="1834320"/>
                </a:cubicBezTo>
                <a:cubicBezTo>
                  <a:pt x="2054583" y="1817708"/>
                  <a:pt x="2044616" y="1780793"/>
                  <a:pt x="2061351" y="1751753"/>
                </a:cubicBezTo>
                <a:cubicBezTo>
                  <a:pt x="2073810" y="1730065"/>
                  <a:pt x="2097759" y="1719106"/>
                  <a:pt x="2121102" y="1722042"/>
                </a:cubicBezTo>
                <a:close/>
                <a:moveTo>
                  <a:pt x="536801" y="1722042"/>
                </a:moveTo>
                <a:cubicBezTo>
                  <a:pt x="560144" y="1719106"/>
                  <a:pt x="584093" y="1730065"/>
                  <a:pt x="596552" y="1751753"/>
                </a:cubicBezTo>
                <a:cubicBezTo>
                  <a:pt x="613286" y="1780793"/>
                  <a:pt x="603319" y="1817708"/>
                  <a:pt x="574402" y="1834320"/>
                </a:cubicBezTo>
                <a:cubicBezTo>
                  <a:pt x="545485" y="1851055"/>
                  <a:pt x="508570" y="1841088"/>
                  <a:pt x="491958" y="1812171"/>
                </a:cubicBezTo>
                <a:cubicBezTo>
                  <a:pt x="475346" y="1783254"/>
                  <a:pt x="485067" y="1746339"/>
                  <a:pt x="514107" y="1729727"/>
                </a:cubicBezTo>
                <a:cubicBezTo>
                  <a:pt x="521306" y="1725543"/>
                  <a:pt x="529020" y="1723021"/>
                  <a:pt x="536801" y="1722042"/>
                </a:cubicBezTo>
                <a:close/>
                <a:moveTo>
                  <a:pt x="2235099" y="1268532"/>
                </a:moveTo>
                <a:cubicBezTo>
                  <a:pt x="2268323" y="1268532"/>
                  <a:pt x="2295517" y="1295603"/>
                  <a:pt x="2295517" y="1328950"/>
                </a:cubicBezTo>
                <a:cubicBezTo>
                  <a:pt x="2295517" y="1362420"/>
                  <a:pt x="2268323" y="1389368"/>
                  <a:pt x="2235099" y="1389368"/>
                </a:cubicBezTo>
                <a:cubicBezTo>
                  <a:pt x="2201752" y="1389368"/>
                  <a:pt x="2174681" y="1362420"/>
                  <a:pt x="2174681" y="1328950"/>
                </a:cubicBezTo>
                <a:cubicBezTo>
                  <a:pt x="2174681" y="1295603"/>
                  <a:pt x="2201752" y="1268532"/>
                  <a:pt x="2235099" y="1268532"/>
                </a:cubicBezTo>
                <a:close/>
                <a:moveTo>
                  <a:pt x="422804" y="1268532"/>
                </a:moveTo>
                <a:cubicBezTo>
                  <a:pt x="456150" y="1268532"/>
                  <a:pt x="483222" y="1295603"/>
                  <a:pt x="483222" y="1328950"/>
                </a:cubicBezTo>
                <a:cubicBezTo>
                  <a:pt x="483222" y="1362420"/>
                  <a:pt x="456150" y="1389368"/>
                  <a:pt x="422804" y="1389368"/>
                </a:cubicBezTo>
                <a:cubicBezTo>
                  <a:pt x="389580" y="1389368"/>
                  <a:pt x="362385" y="1362420"/>
                  <a:pt x="362385" y="1328950"/>
                </a:cubicBezTo>
                <a:cubicBezTo>
                  <a:pt x="362385" y="1295603"/>
                  <a:pt x="389580" y="1268532"/>
                  <a:pt x="422804" y="1268532"/>
                </a:cubicBezTo>
                <a:close/>
                <a:moveTo>
                  <a:pt x="1328951" y="1208114"/>
                </a:moveTo>
                <a:cubicBezTo>
                  <a:pt x="1262258" y="1208114"/>
                  <a:pt x="1208115" y="1262257"/>
                  <a:pt x="1208115" y="1328950"/>
                </a:cubicBezTo>
                <a:cubicBezTo>
                  <a:pt x="1208115" y="1395644"/>
                  <a:pt x="1262258" y="1449786"/>
                  <a:pt x="1328951" y="1449786"/>
                </a:cubicBezTo>
                <a:cubicBezTo>
                  <a:pt x="1395645" y="1449786"/>
                  <a:pt x="1449787" y="1395644"/>
                  <a:pt x="1449787" y="1328950"/>
                </a:cubicBezTo>
                <a:cubicBezTo>
                  <a:pt x="1449787" y="1262257"/>
                  <a:pt x="1395645" y="1208114"/>
                  <a:pt x="1328951" y="1208114"/>
                </a:cubicBezTo>
                <a:close/>
                <a:moveTo>
                  <a:pt x="2106194" y="815914"/>
                </a:moveTo>
                <a:cubicBezTo>
                  <a:pt x="2129537" y="813013"/>
                  <a:pt x="2153485" y="824041"/>
                  <a:pt x="2165944" y="845729"/>
                </a:cubicBezTo>
                <a:cubicBezTo>
                  <a:pt x="2182556" y="874646"/>
                  <a:pt x="2172712" y="911561"/>
                  <a:pt x="2143795" y="928173"/>
                </a:cubicBezTo>
                <a:cubicBezTo>
                  <a:pt x="2115001" y="944908"/>
                  <a:pt x="2077963" y="935064"/>
                  <a:pt x="2061351" y="906147"/>
                </a:cubicBezTo>
                <a:cubicBezTo>
                  <a:pt x="2044616" y="877230"/>
                  <a:pt x="2054583" y="840315"/>
                  <a:pt x="2083500" y="823580"/>
                </a:cubicBezTo>
                <a:cubicBezTo>
                  <a:pt x="2090699" y="819396"/>
                  <a:pt x="2098412" y="816882"/>
                  <a:pt x="2106194" y="815914"/>
                </a:cubicBezTo>
                <a:close/>
                <a:moveTo>
                  <a:pt x="551657" y="815914"/>
                </a:moveTo>
                <a:cubicBezTo>
                  <a:pt x="559444" y="816882"/>
                  <a:pt x="567173" y="819396"/>
                  <a:pt x="574402" y="823580"/>
                </a:cubicBezTo>
                <a:cubicBezTo>
                  <a:pt x="603319" y="840315"/>
                  <a:pt x="613286" y="877230"/>
                  <a:pt x="596552" y="906147"/>
                </a:cubicBezTo>
                <a:cubicBezTo>
                  <a:pt x="579940" y="935064"/>
                  <a:pt x="542901" y="944908"/>
                  <a:pt x="514107" y="928173"/>
                </a:cubicBezTo>
                <a:cubicBezTo>
                  <a:pt x="485067" y="911561"/>
                  <a:pt x="475346" y="874646"/>
                  <a:pt x="491958" y="845729"/>
                </a:cubicBezTo>
                <a:cubicBezTo>
                  <a:pt x="504417" y="824041"/>
                  <a:pt x="528297" y="813013"/>
                  <a:pt x="551657" y="815914"/>
                </a:cubicBezTo>
                <a:close/>
                <a:moveTo>
                  <a:pt x="1789479" y="484344"/>
                </a:moveTo>
                <a:cubicBezTo>
                  <a:pt x="1797260" y="485305"/>
                  <a:pt x="1804974" y="487805"/>
                  <a:pt x="1812173" y="491958"/>
                </a:cubicBezTo>
                <a:cubicBezTo>
                  <a:pt x="1841090" y="508693"/>
                  <a:pt x="1850934" y="545608"/>
                  <a:pt x="1834322" y="574525"/>
                </a:cubicBezTo>
                <a:cubicBezTo>
                  <a:pt x="1817587" y="603319"/>
                  <a:pt x="1780795" y="613286"/>
                  <a:pt x="1751754" y="596551"/>
                </a:cubicBezTo>
                <a:cubicBezTo>
                  <a:pt x="1722837" y="579939"/>
                  <a:pt x="1712993" y="542901"/>
                  <a:pt x="1729728" y="514107"/>
                </a:cubicBezTo>
                <a:cubicBezTo>
                  <a:pt x="1742187" y="492419"/>
                  <a:pt x="1766136" y="481460"/>
                  <a:pt x="1789479" y="484344"/>
                </a:cubicBezTo>
                <a:close/>
                <a:moveTo>
                  <a:pt x="868475" y="484344"/>
                </a:moveTo>
                <a:cubicBezTo>
                  <a:pt x="891836" y="481460"/>
                  <a:pt x="915715" y="492419"/>
                  <a:pt x="928174" y="514107"/>
                </a:cubicBezTo>
                <a:cubicBezTo>
                  <a:pt x="944909" y="542901"/>
                  <a:pt x="935065" y="579939"/>
                  <a:pt x="906148" y="596551"/>
                </a:cubicBezTo>
                <a:cubicBezTo>
                  <a:pt x="877231" y="613286"/>
                  <a:pt x="840316" y="603319"/>
                  <a:pt x="823581" y="574525"/>
                </a:cubicBezTo>
                <a:cubicBezTo>
                  <a:pt x="806969" y="545608"/>
                  <a:pt x="816813" y="508693"/>
                  <a:pt x="845730" y="491958"/>
                </a:cubicBezTo>
                <a:cubicBezTo>
                  <a:pt x="852959" y="487805"/>
                  <a:pt x="860688" y="485305"/>
                  <a:pt x="868475" y="484344"/>
                </a:cubicBezTo>
                <a:close/>
                <a:moveTo>
                  <a:pt x="1328951" y="362385"/>
                </a:moveTo>
                <a:cubicBezTo>
                  <a:pt x="1362298" y="362385"/>
                  <a:pt x="1389369" y="389579"/>
                  <a:pt x="1389369" y="422803"/>
                </a:cubicBezTo>
                <a:lnTo>
                  <a:pt x="1389369" y="1095892"/>
                </a:lnTo>
                <a:cubicBezTo>
                  <a:pt x="1473905" y="1117795"/>
                  <a:pt x="1539984" y="1184242"/>
                  <a:pt x="1562010" y="1268532"/>
                </a:cubicBezTo>
                <a:lnTo>
                  <a:pt x="1872591" y="1268532"/>
                </a:lnTo>
                <a:cubicBezTo>
                  <a:pt x="1905937" y="1268532"/>
                  <a:pt x="1933009" y="1295603"/>
                  <a:pt x="1933009" y="1328950"/>
                </a:cubicBezTo>
                <a:cubicBezTo>
                  <a:pt x="1933009" y="1362420"/>
                  <a:pt x="1905937" y="1389368"/>
                  <a:pt x="1872591" y="1389368"/>
                </a:cubicBezTo>
                <a:lnTo>
                  <a:pt x="1562010" y="1389368"/>
                </a:lnTo>
                <a:cubicBezTo>
                  <a:pt x="1535185" y="1493469"/>
                  <a:pt x="1441420" y="1570622"/>
                  <a:pt x="1328951" y="1570622"/>
                </a:cubicBezTo>
                <a:cubicBezTo>
                  <a:pt x="1195564" y="1570622"/>
                  <a:pt x="1087279" y="1462460"/>
                  <a:pt x="1087279" y="1328950"/>
                </a:cubicBezTo>
                <a:cubicBezTo>
                  <a:pt x="1087279" y="1216482"/>
                  <a:pt x="1164555" y="1122840"/>
                  <a:pt x="1268533" y="1095892"/>
                </a:cubicBezTo>
                <a:lnTo>
                  <a:pt x="1268533" y="422803"/>
                </a:lnTo>
                <a:cubicBezTo>
                  <a:pt x="1268533" y="389579"/>
                  <a:pt x="1295604" y="362385"/>
                  <a:pt x="1328951" y="362385"/>
                </a:cubicBezTo>
                <a:close/>
                <a:moveTo>
                  <a:pt x="1328951" y="120836"/>
                </a:moveTo>
                <a:cubicBezTo>
                  <a:pt x="661646" y="120836"/>
                  <a:pt x="120836" y="661645"/>
                  <a:pt x="120836" y="1328950"/>
                </a:cubicBezTo>
                <a:cubicBezTo>
                  <a:pt x="120836" y="1996255"/>
                  <a:pt x="661646" y="2537064"/>
                  <a:pt x="1328951" y="2537064"/>
                </a:cubicBezTo>
                <a:cubicBezTo>
                  <a:pt x="1996257" y="2537064"/>
                  <a:pt x="2537066" y="1996255"/>
                  <a:pt x="2537066" y="1328950"/>
                </a:cubicBezTo>
                <a:cubicBezTo>
                  <a:pt x="2537066" y="661645"/>
                  <a:pt x="1996257" y="120836"/>
                  <a:pt x="1328951" y="120836"/>
                </a:cubicBezTo>
                <a:close/>
                <a:moveTo>
                  <a:pt x="1328951" y="0"/>
                </a:moveTo>
                <a:cubicBezTo>
                  <a:pt x="2062827" y="0"/>
                  <a:pt x="2657902" y="595074"/>
                  <a:pt x="2657902" y="1328950"/>
                </a:cubicBezTo>
                <a:cubicBezTo>
                  <a:pt x="2657902" y="2062949"/>
                  <a:pt x="2062827" y="2657900"/>
                  <a:pt x="1328951" y="2657900"/>
                </a:cubicBezTo>
                <a:cubicBezTo>
                  <a:pt x="595075" y="2657900"/>
                  <a:pt x="0" y="2062949"/>
                  <a:pt x="0" y="1328950"/>
                </a:cubicBezTo>
                <a:cubicBezTo>
                  <a:pt x="0" y="595074"/>
                  <a:pt x="595075" y="0"/>
                  <a:pt x="1328951" y="0"/>
                </a:cubicBezTo>
                <a:close/>
              </a:path>
            </a:pathLst>
          </a:custGeom>
          <a:pattFill prst="pct10">
            <a:fgClr>
              <a:schemeClr val="tx1"/>
            </a:fgClr>
            <a:bgClr>
              <a:schemeClr val="bg1"/>
            </a:bgClr>
          </a:pattFill>
        </p:spPr>
        <p:txBody>
          <a:bodyPr wrap="square" anchor="ctr">
            <a:noAutofit/>
          </a:bodyPr>
          <a:lstStyle>
            <a:lvl1pPr algn="ctr">
              <a:defRPr sz="1600" b="0" i="0">
                <a:latin typeface="Titillium" charset="0"/>
                <a:ea typeface="Titillium" charset="0"/>
                <a:cs typeface="Titillium" charset="0"/>
              </a:defRPr>
            </a:lvl1pPr>
          </a:lstStyle>
          <a:p>
            <a:r>
              <a:rPr lang="en-US"/>
              <a:t>Insert Image</a:t>
            </a:r>
          </a:p>
        </p:txBody>
      </p:sp>
    </p:spTree>
    <p:extLst>
      <p:ext uri="{BB962C8B-B14F-4D97-AF65-F5344CB8AC3E}">
        <p14:creationId xmlns:p14="http://schemas.microsoft.com/office/powerpoint/2010/main" val="205950096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1128">
          <p15:clr>
            <a:srgbClr val="FBAE40"/>
          </p15:clr>
        </p15:guide>
        <p15:guide id="4" pos="6552">
          <p15:clr>
            <a:srgbClr val="FBAE40"/>
          </p15:clr>
        </p15:guide>
        <p15:guide id="5" orient="horz" pos="480">
          <p15:clr>
            <a:srgbClr val="FBAE40"/>
          </p15:clr>
        </p15:guide>
        <p15:guide id="6" orient="horz" pos="384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41_Title Slide">
    <p:spTree>
      <p:nvGrpSpPr>
        <p:cNvPr id="1" name=""/>
        <p:cNvGrpSpPr/>
        <p:nvPr/>
      </p:nvGrpSpPr>
      <p:grpSpPr>
        <a:xfrm>
          <a:off x="0" y="0"/>
          <a:ext cx="0" cy="0"/>
          <a:chOff x="0" y="0"/>
          <a:chExt cx="0" cy="0"/>
        </a:xfrm>
      </p:grpSpPr>
      <p:sp>
        <p:nvSpPr>
          <p:cNvPr id="2" name="Picture Placeholder 4"/>
          <p:cNvSpPr>
            <a:spLocks noGrp="1"/>
          </p:cNvSpPr>
          <p:nvPr>
            <p:ph type="pic" sz="quarter" idx="17" hasCustomPrompt="1"/>
          </p:nvPr>
        </p:nvSpPr>
        <p:spPr>
          <a:xfrm>
            <a:off x="6096000" y="1569308"/>
            <a:ext cx="2954295" cy="3719384"/>
          </a:xfrm>
          <a:prstGeom prst="rect">
            <a:avLst/>
          </a:prstGeom>
          <a:pattFill prst="pct10">
            <a:fgClr>
              <a:schemeClr val="tx1"/>
            </a:fgClr>
            <a:bgClr>
              <a:schemeClr val="bg1"/>
            </a:bgClr>
          </a:pattFill>
        </p:spPr>
        <p:txBody>
          <a:bodyPr wrap="square" anchor="ctr">
            <a:noAutofit/>
          </a:bodyPr>
          <a:lstStyle>
            <a:lvl1pPr algn="ctr">
              <a:defRPr sz="1600" b="0" i="0">
                <a:latin typeface="Titillium" charset="0"/>
                <a:ea typeface="Titillium" charset="0"/>
                <a:cs typeface="Titillium" charset="0"/>
              </a:defRPr>
            </a:lvl1pPr>
          </a:lstStyle>
          <a:p>
            <a:r>
              <a:rPr lang="en-US"/>
              <a:t>Insert Image</a:t>
            </a:r>
          </a:p>
        </p:txBody>
      </p:sp>
    </p:spTree>
    <p:extLst>
      <p:ext uri="{BB962C8B-B14F-4D97-AF65-F5344CB8AC3E}">
        <p14:creationId xmlns:p14="http://schemas.microsoft.com/office/powerpoint/2010/main" val="262739467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1128">
          <p15:clr>
            <a:srgbClr val="FBAE40"/>
          </p15:clr>
        </p15:guide>
        <p15:guide id="4" pos="6552">
          <p15:clr>
            <a:srgbClr val="FBAE40"/>
          </p15:clr>
        </p15:guide>
        <p15:guide id="5" orient="horz" pos="480">
          <p15:clr>
            <a:srgbClr val="FBAE40"/>
          </p15:clr>
        </p15:guide>
        <p15:guide id="6" orient="horz"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2_Title Slide">
    <p:spTree>
      <p:nvGrpSpPr>
        <p:cNvPr id="1" name=""/>
        <p:cNvGrpSpPr/>
        <p:nvPr/>
      </p:nvGrpSpPr>
      <p:grpSpPr>
        <a:xfrm>
          <a:off x="0" y="0"/>
          <a:ext cx="0" cy="0"/>
          <a:chOff x="0" y="0"/>
          <a:chExt cx="0" cy="0"/>
        </a:xfrm>
      </p:grpSpPr>
      <p:sp>
        <p:nvSpPr>
          <p:cNvPr id="3" name="Picture Placeholder 8"/>
          <p:cNvSpPr>
            <a:spLocks noGrp="1"/>
          </p:cNvSpPr>
          <p:nvPr>
            <p:ph type="pic" sz="quarter" idx="15" hasCustomPrompt="1"/>
          </p:nvPr>
        </p:nvSpPr>
        <p:spPr>
          <a:xfrm>
            <a:off x="1790700" y="1427355"/>
            <a:ext cx="3963476" cy="4289503"/>
          </a:xfrm>
          <a:custGeom>
            <a:avLst/>
            <a:gdLst>
              <a:gd name="connsiteX0" fmla="*/ 984250 w 1968500"/>
              <a:gd name="connsiteY0" fmla="*/ 0 h 2130425"/>
              <a:gd name="connsiteX1" fmla="*/ 1203975 w 1968500"/>
              <a:gd name="connsiteY1" fmla="*/ 52481 h 2130425"/>
              <a:gd name="connsiteX2" fmla="*/ 1748684 w 1968500"/>
              <a:gd name="connsiteY2" fmla="*/ 367970 h 2130425"/>
              <a:gd name="connsiteX3" fmla="*/ 1968500 w 1968500"/>
              <a:gd name="connsiteY3" fmla="*/ 749122 h 2130425"/>
              <a:gd name="connsiteX4" fmla="*/ 1968500 w 1968500"/>
              <a:gd name="connsiteY4" fmla="*/ 1381303 h 2130425"/>
              <a:gd name="connsiteX5" fmla="*/ 1748684 w 1968500"/>
              <a:gd name="connsiteY5" fmla="*/ 1762455 h 2130425"/>
              <a:gd name="connsiteX6" fmla="*/ 1203975 w 1968500"/>
              <a:gd name="connsiteY6" fmla="*/ 2077944 h 2130425"/>
              <a:gd name="connsiteX7" fmla="*/ 764526 w 1968500"/>
              <a:gd name="connsiteY7" fmla="*/ 2077944 h 2130425"/>
              <a:gd name="connsiteX8" fmla="*/ 219816 w 1968500"/>
              <a:gd name="connsiteY8" fmla="*/ 1762455 h 2130425"/>
              <a:gd name="connsiteX9" fmla="*/ 0 w 1968500"/>
              <a:gd name="connsiteY9" fmla="*/ 1381303 h 2130425"/>
              <a:gd name="connsiteX10" fmla="*/ 0 w 1968500"/>
              <a:gd name="connsiteY10" fmla="*/ 749122 h 2130425"/>
              <a:gd name="connsiteX11" fmla="*/ 219816 w 1968500"/>
              <a:gd name="connsiteY11" fmla="*/ 367970 h 2130425"/>
              <a:gd name="connsiteX12" fmla="*/ 764526 w 1968500"/>
              <a:gd name="connsiteY12" fmla="*/ 52481 h 2130425"/>
              <a:gd name="connsiteX13" fmla="*/ 984250 w 1968500"/>
              <a:gd name="connsiteY13" fmla="*/ 0 h 213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68500" h="2130425">
                <a:moveTo>
                  <a:pt x="984250" y="0"/>
                </a:moveTo>
                <a:cubicBezTo>
                  <a:pt x="1063902" y="0"/>
                  <a:pt x="1143553" y="17494"/>
                  <a:pt x="1203975" y="52481"/>
                </a:cubicBezTo>
                <a:lnTo>
                  <a:pt x="1748684" y="367970"/>
                </a:lnTo>
                <a:cubicBezTo>
                  <a:pt x="1869620" y="437945"/>
                  <a:pt x="1968500" y="609473"/>
                  <a:pt x="1968500" y="749122"/>
                </a:cubicBezTo>
                <a:lnTo>
                  <a:pt x="1968500" y="1381303"/>
                </a:lnTo>
                <a:cubicBezTo>
                  <a:pt x="1968500" y="1520952"/>
                  <a:pt x="1869620" y="1692480"/>
                  <a:pt x="1748684" y="1762455"/>
                </a:cubicBezTo>
                <a:lnTo>
                  <a:pt x="1203975" y="2077944"/>
                </a:lnTo>
                <a:cubicBezTo>
                  <a:pt x="1083131" y="2147919"/>
                  <a:pt x="885370" y="2147919"/>
                  <a:pt x="764526" y="2077944"/>
                </a:cubicBezTo>
                <a:lnTo>
                  <a:pt x="219816" y="1762455"/>
                </a:lnTo>
                <a:cubicBezTo>
                  <a:pt x="98881" y="1692480"/>
                  <a:pt x="0" y="1520952"/>
                  <a:pt x="0" y="1381303"/>
                </a:cubicBezTo>
                <a:lnTo>
                  <a:pt x="0" y="749122"/>
                </a:lnTo>
                <a:cubicBezTo>
                  <a:pt x="0" y="609473"/>
                  <a:pt x="98881" y="437945"/>
                  <a:pt x="219816" y="367970"/>
                </a:cubicBezTo>
                <a:lnTo>
                  <a:pt x="764526" y="52481"/>
                </a:lnTo>
                <a:cubicBezTo>
                  <a:pt x="824948" y="17494"/>
                  <a:pt x="904599" y="0"/>
                  <a:pt x="984250" y="0"/>
                </a:cubicBezTo>
                <a:close/>
              </a:path>
            </a:pathLst>
          </a:custGeom>
          <a:pattFill prst="pct10">
            <a:fgClr>
              <a:schemeClr val="tx1"/>
            </a:fgClr>
            <a:bgClr>
              <a:schemeClr val="bg1"/>
            </a:bgClr>
          </a:pattFill>
        </p:spPr>
        <p:txBody>
          <a:bodyPr wrap="square" anchor="ctr">
            <a:noAutofit/>
          </a:bodyPr>
          <a:lstStyle>
            <a:lvl1pPr algn="ctr">
              <a:defRPr sz="1600" b="0" i="0">
                <a:latin typeface="Titillium" charset="0"/>
                <a:ea typeface="Titillium" charset="0"/>
                <a:cs typeface="Titillium" charset="0"/>
              </a:defRPr>
            </a:lvl1pPr>
          </a:lstStyle>
          <a:p>
            <a:r>
              <a:rPr lang="en-US"/>
              <a:t>Insert Image</a:t>
            </a:r>
          </a:p>
        </p:txBody>
      </p:sp>
    </p:spTree>
    <p:extLst>
      <p:ext uri="{BB962C8B-B14F-4D97-AF65-F5344CB8AC3E}">
        <p14:creationId xmlns:p14="http://schemas.microsoft.com/office/powerpoint/2010/main" val="328121444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1128">
          <p15:clr>
            <a:srgbClr val="FBAE40"/>
          </p15:clr>
        </p15:guide>
        <p15:guide id="4" pos="6552">
          <p15:clr>
            <a:srgbClr val="FBAE40"/>
          </p15:clr>
        </p15:guide>
        <p15:guide id="5" orient="horz" pos="480">
          <p15:clr>
            <a:srgbClr val="FBAE40"/>
          </p15:clr>
        </p15:guide>
        <p15:guide id="6" orient="horz"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8_Title Slide">
    <p:spTree>
      <p:nvGrpSpPr>
        <p:cNvPr id="1" name=""/>
        <p:cNvGrpSpPr/>
        <p:nvPr/>
      </p:nvGrpSpPr>
      <p:grpSpPr>
        <a:xfrm>
          <a:off x="0" y="0"/>
          <a:ext cx="0" cy="0"/>
          <a:chOff x="0" y="0"/>
          <a:chExt cx="0" cy="0"/>
        </a:xfrm>
      </p:grpSpPr>
      <p:sp>
        <p:nvSpPr>
          <p:cNvPr id="4" name="Picture Placeholder 3"/>
          <p:cNvSpPr>
            <a:spLocks noGrp="1"/>
          </p:cNvSpPr>
          <p:nvPr>
            <p:ph type="pic" sz="quarter" idx="16" hasCustomPrompt="1"/>
          </p:nvPr>
        </p:nvSpPr>
        <p:spPr>
          <a:xfrm>
            <a:off x="-386458" y="1260375"/>
            <a:ext cx="4397254" cy="4336451"/>
          </a:xfrm>
          <a:custGeom>
            <a:avLst/>
            <a:gdLst>
              <a:gd name="connsiteX0" fmla="*/ 1815121 w 7680637"/>
              <a:gd name="connsiteY0" fmla="*/ 575706 h 4910916"/>
              <a:gd name="connsiteX1" fmla="*/ 1958741 w 7680637"/>
              <a:gd name="connsiteY1" fmla="*/ 578860 h 4910916"/>
              <a:gd name="connsiteX2" fmla="*/ 2359375 w 7680637"/>
              <a:gd name="connsiteY2" fmla="*/ 688177 h 4910916"/>
              <a:gd name="connsiteX3" fmla="*/ 2789536 w 7680637"/>
              <a:gd name="connsiteY3" fmla="*/ 948486 h 4910916"/>
              <a:gd name="connsiteX4" fmla="*/ 3102571 w 7680637"/>
              <a:gd name="connsiteY4" fmla="*/ 1217819 h 4910916"/>
              <a:gd name="connsiteX5" fmla="*/ 3332895 w 7680637"/>
              <a:gd name="connsiteY5" fmla="*/ 1453908 h 4910916"/>
              <a:gd name="connsiteX6" fmla="*/ 3547486 w 7680637"/>
              <a:gd name="connsiteY6" fmla="*/ 1699728 h 4910916"/>
              <a:gd name="connsiteX7" fmla="*/ 3559541 w 7680637"/>
              <a:gd name="connsiteY7" fmla="*/ 1711279 h 4910916"/>
              <a:gd name="connsiteX8" fmla="*/ 3594844 w 7680637"/>
              <a:gd name="connsiteY8" fmla="*/ 1754304 h 4910916"/>
              <a:gd name="connsiteX9" fmla="*/ 3608488 w 7680637"/>
              <a:gd name="connsiteY9" fmla="*/ 1774075 h 4910916"/>
              <a:gd name="connsiteX10" fmla="*/ 3859378 w 7680637"/>
              <a:gd name="connsiteY10" fmla="*/ 2104986 h 4910916"/>
              <a:gd name="connsiteX11" fmla="*/ 4127150 w 7680637"/>
              <a:gd name="connsiteY11" fmla="*/ 2531885 h 4910916"/>
              <a:gd name="connsiteX12" fmla="*/ 4318633 w 7680637"/>
              <a:gd name="connsiteY12" fmla="*/ 2969503 h 4910916"/>
              <a:gd name="connsiteX13" fmla="*/ 4397027 w 7680637"/>
              <a:gd name="connsiteY13" fmla="*/ 3404098 h 4910916"/>
              <a:gd name="connsiteX14" fmla="*/ 4225697 w 7680637"/>
              <a:gd name="connsiteY14" fmla="*/ 3994367 h 4910916"/>
              <a:gd name="connsiteX15" fmla="*/ 4062935 w 7680637"/>
              <a:gd name="connsiteY15" fmla="*/ 4183760 h 4910916"/>
              <a:gd name="connsiteX16" fmla="*/ 4026361 w 7680637"/>
              <a:gd name="connsiteY16" fmla="*/ 4222769 h 4910916"/>
              <a:gd name="connsiteX17" fmla="*/ 3960411 w 7680637"/>
              <a:gd name="connsiteY17" fmla="*/ 4276882 h 4910916"/>
              <a:gd name="connsiteX18" fmla="*/ 3930096 w 7680637"/>
              <a:gd name="connsiteY18" fmla="*/ 4294610 h 4910916"/>
              <a:gd name="connsiteX19" fmla="*/ 3581683 w 7680637"/>
              <a:gd name="connsiteY19" fmla="*/ 4498437 h 4910916"/>
              <a:gd name="connsiteX20" fmla="*/ 3065181 w 7680637"/>
              <a:gd name="connsiteY20" fmla="*/ 4687197 h 4910916"/>
              <a:gd name="connsiteX21" fmla="*/ 2281419 w 7680637"/>
              <a:gd name="connsiteY21" fmla="*/ 4850951 h 4910916"/>
              <a:gd name="connsiteX22" fmla="*/ 1509106 w 7680637"/>
              <a:gd name="connsiteY22" fmla="*/ 4910820 h 4910916"/>
              <a:gd name="connsiteX23" fmla="*/ 987175 w 7680637"/>
              <a:gd name="connsiteY23" fmla="*/ 4861062 h 4910916"/>
              <a:gd name="connsiteX24" fmla="*/ 589146 w 7680637"/>
              <a:gd name="connsiteY24" fmla="*/ 4727900 h 4910916"/>
              <a:gd name="connsiteX25" fmla="*/ 309879 w 7680637"/>
              <a:gd name="connsiteY25" fmla="*/ 4528000 h 4910916"/>
              <a:gd name="connsiteX26" fmla="*/ 268865 w 7680637"/>
              <a:gd name="connsiteY26" fmla="*/ 4488072 h 4910916"/>
              <a:gd name="connsiteX27" fmla="*/ 226554 w 7680637"/>
              <a:gd name="connsiteY27" fmla="*/ 4436505 h 4910916"/>
              <a:gd name="connsiteX28" fmla="*/ 218482 w 7680637"/>
              <a:gd name="connsiteY28" fmla="*/ 4421951 h 4910916"/>
              <a:gd name="connsiteX29" fmla="*/ 164739 w 7680637"/>
              <a:gd name="connsiteY29" fmla="*/ 4339798 h 4910916"/>
              <a:gd name="connsiteX30" fmla="*/ 30218 w 7680637"/>
              <a:gd name="connsiteY30" fmla="*/ 3978516 h 4910916"/>
              <a:gd name="connsiteX31" fmla="*/ 6563 w 7680637"/>
              <a:gd name="connsiteY31" fmla="*/ 3481803 h 4910916"/>
              <a:gd name="connsiteX32" fmla="*/ 94549 w 7680637"/>
              <a:gd name="connsiteY32" fmla="*/ 2948010 h 4910916"/>
              <a:gd name="connsiteX33" fmla="*/ 517592 w 7680637"/>
              <a:gd name="connsiteY33" fmla="*/ 1774309 h 4910916"/>
              <a:gd name="connsiteX34" fmla="*/ 854449 w 7680637"/>
              <a:gd name="connsiteY34" fmla="*/ 1197238 h 4910916"/>
              <a:gd name="connsiteX35" fmla="*/ 1142073 w 7680637"/>
              <a:gd name="connsiteY35" fmla="*/ 876277 h 4910916"/>
              <a:gd name="connsiteX36" fmla="*/ 1156923 w 7680637"/>
              <a:gd name="connsiteY36" fmla="*/ 860124 h 4910916"/>
              <a:gd name="connsiteX37" fmla="*/ 1219944 w 7680637"/>
              <a:gd name="connsiteY37" fmla="*/ 808414 h 4910916"/>
              <a:gd name="connsiteX38" fmla="*/ 1243132 w 7680637"/>
              <a:gd name="connsiteY38" fmla="*/ 793623 h 4910916"/>
              <a:gd name="connsiteX39" fmla="*/ 1408343 w 7680637"/>
              <a:gd name="connsiteY39" fmla="*/ 687974 h 4910916"/>
              <a:gd name="connsiteX40" fmla="*/ 1815121 w 7680637"/>
              <a:gd name="connsiteY40" fmla="*/ 575706 h 4910916"/>
              <a:gd name="connsiteX41" fmla="*/ 5284387 w 7680637"/>
              <a:gd name="connsiteY41" fmla="*/ 0 h 4910916"/>
              <a:gd name="connsiteX42" fmla="*/ 7680637 w 7680637"/>
              <a:gd name="connsiteY42" fmla="*/ 0 h 4910916"/>
              <a:gd name="connsiteX43" fmla="*/ 7680637 w 7680637"/>
              <a:gd name="connsiteY43" fmla="*/ 2396248 h 4910916"/>
              <a:gd name="connsiteX44" fmla="*/ 5284387 w 7680637"/>
              <a:gd name="connsiteY44" fmla="*/ 2396248 h 4910916"/>
              <a:gd name="connsiteX0" fmla="*/ 1815121 w 7680637"/>
              <a:gd name="connsiteY0" fmla="*/ 575706 h 4910916"/>
              <a:gd name="connsiteX1" fmla="*/ 1958741 w 7680637"/>
              <a:gd name="connsiteY1" fmla="*/ 578860 h 4910916"/>
              <a:gd name="connsiteX2" fmla="*/ 2359375 w 7680637"/>
              <a:gd name="connsiteY2" fmla="*/ 688177 h 4910916"/>
              <a:gd name="connsiteX3" fmla="*/ 2789536 w 7680637"/>
              <a:gd name="connsiteY3" fmla="*/ 948486 h 4910916"/>
              <a:gd name="connsiteX4" fmla="*/ 3102571 w 7680637"/>
              <a:gd name="connsiteY4" fmla="*/ 1217819 h 4910916"/>
              <a:gd name="connsiteX5" fmla="*/ 3332895 w 7680637"/>
              <a:gd name="connsiteY5" fmla="*/ 1453908 h 4910916"/>
              <a:gd name="connsiteX6" fmla="*/ 3547486 w 7680637"/>
              <a:gd name="connsiteY6" fmla="*/ 1699728 h 4910916"/>
              <a:gd name="connsiteX7" fmla="*/ 3559541 w 7680637"/>
              <a:gd name="connsiteY7" fmla="*/ 1711279 h 4910916"/>
              <a:gd name="connsiteX8" fmla="*/ 3594844 w 7680637"/>
              <a:gd name="connsiteY8" fmla="*/ 1754304 h 4910916"/>
              <a:gd name="connsiteX9" fmla="*/ 3608488 w 7680637"/>
              <a:gd name="connsiteY9" fmla="*/ 1774075 h 4910916"/>
              <a:gd name="connsiteX10" fmla="*/ 3859378 w 7680637"/>
              <a:gd name="connsiteY10" fmla="*/ 2104986 h 4910916"/>
              <a:gd name="connsiteX11" fmla="*/ 4127150 w 7680637"/>
              <a:gd name="connsiteY11" fmla="*/ 2531885 h 4910916"/>
              <a:gd name="connsiteX12" fmla="*/ 4318633 w 7680637"/>
              <a:gd name="connsiteY12" fmla="*/ 2969503 h 4910916"/>
              <a:gd name="connsiteX13" fmla="*/ 4397027 w 7680637"/>
              <a:gd name="connsiteY13" fmla="*/ 3404098 h 4910916"/>
              <a:gd name="connsiteX14" fmla="*/ 4225697 w 7680637"/>
              <a:gd name="connsiteY14" fmla="*/ 3994367 h 4910916"/>
              <a:gd name="connsiteX15" fmla="*/ 4062935 w 7680637"/>
              <a:gd name="connsiteY15" fmla="*/ 4183760 h 4910916"/>
              <a:gd name="connsiteX16" fmla="*/ 4026361 w 7680637"/>
              <a:gd name="connsiteY16" fmla="*/ 4222769 h 4910916"/>
              <a:gd name="connsiteX17" fmla="*/ 3960411 w 7680637"/>
              <a:gd name="connsiteY17" fmla="*/ 4276882 h 4910916"/>
              <a:gd name="connsiteX18" fmla="*/ 3930096 w 7680637"/>
              <a:gd name="connsiteY18" fmla="*/ 4294610 h 4910916"/>
              <a:gd name="connsiteX19" fmla="*/ 3581683 w 7680637"/>
              <a:gd name="connsiteY19" fmla="*/ 4498437 h 4910916"/>
              <a:gd name="connsiteX20" fmla="*/ 3065181 w 7680637"/>
              <a:gd name="connsiteY20" fmla="*/ 4687197 h 4910916"/>
              <a:gd name="connsiteX21" fmla="*/ 2281419 w 7680637"/>
              <a:gd name="connsiteY21" fmla="*/ 4850951 h 4910916"/>
              <a:gd name="connsiteX22" fmla="*/ 1509106 w 7680637"/>
              <a:gd name="connsiteY22" fmla="*/ 4910820 h 4910916"/>
              <a:gd name="connsiteX23" fmla="*/ 987175 w 7680637"/>
              <a:gd name="connsiteY23" fmla="*/ 4861062 h 4910916"/>
              <a:gd name="connsiteX24" fmla="*/ 589146 w 7680637"/>
              <a:gd name="connsiteY24" fmla="*/ 4727900 h 4910916"/>
              <a:gd name="connsiteX25" fmla="*/ 309879 w 7680637"/>
              <a:gd name="connsiteY25" fmla="*/ 4528000 h 4910916"/>
              <a:gd name="connsiteX26" fmla="*/ 268865 w 7680637"/>
              <a:gd name="connsiteY26" fmla="*/ 4488072 h 4910916"/>
              <a:gd name="connsiteX27" fmla="*/ 226554 w 7680637"/>
              <a:gd name="connsiteY27" fmla="*/ 4436505 h 4910916"/>
              <a:gd name="connsiteX28" fmla="*/ 218482 w 7680637"/>
              <a:gd name="connsiteY28" fmla="*/ 4421951 h 4910916"/>
              <a:gd name="connsiteX29" fmla="*/ 164739 w 7680637"/>
              <a:gd name="connsiteY29" fmla="*/ 4339798 h 4910916"/>
              <a:gd name="connsiteX30" fmla="*/ 30218 w 7680637"/>
              <a:gd name="connsiteY30" fmla="*/ 3978516 h 4910916"/>
              <a:gd name="connsiteX31" fmla="*/ 6563 w 7680637"/>
              <a:gd name="connsiteY31" fmla="*/ 3481803 h 4910916"/>
              <a:gd name="connsiteX32" fmla="*/ 94549 w 7680637"/>
              <a:gd name="connsiteY32" fmla="*/ 2948010 h 4910916"/>
              <a:gd name="connsiteX33" fmla="*/ 517592 w 7680637"/>
              <a:gd name="connsiteY33" fmla="*/ 1774309 h 4910916"/>
              <a:gd name="connsiteX34" fmla="*/ 854449 w 7680637"/>
              <a:gd name="connsiteY34" fmla="*/ 1197238 h 4910916"/>
              <a:gd name="connsiteX35" fmla="*/ 1142073 w 7680637"/>
              <a:gd name="connsiteY35" fmla="*/ 876277 h 4910916"/>
              <a:gd name="connsiteX36" fmla="*/ 1156923 w 7680637"/>
              <a:gd name="connsiteY36" fmla="*/ 860124 h 4910916"/>
              <a:gd name="connsiteX37" fmla="*/ 1219944 w 7680637"/>
              <a:gd name="connsiteY37" fmla="*/ 808414 h 4910916"/>
              <a:gd name="connsiteX38" fmla="*/ 1243132 w 7680637"/>
              <a:gd name="connsiteY38" fmla="*/ 793623 h 4910916"/>
              <a:gd name="connsiteX39" fmla="*/ 1408343 w 7680637"/>
              <a:gd name="connsiteY39" fmla="*/ 687974 h 4910916"/>
              <a:gd name="connsiteX40" fmla="*/ 1815121 w 7680637"/>
              <a:gd name="connsiteY40" fmla="*/ 575706 h 4910916"/>
              <a:gd name="connsiteX41" fmla="*/ 5284387 w 7680637"/>
              <a:gd name="connsiteY41" fmla="*/ 2396248 h 4910916"/>
              <a:gd name="connsiteX42" fmla="*/ 7680637 w 7680637"/>
              <a:gd name="connsiteY42" fmla="*/ 0 h 4910916"/>
              <a:gd name="connsiteX43" fmla="*/ 7680637 w 7680637"/>
              <a:gd name="connsiteY43" fmla="*/ 2396248 h 4910916"/>
              <a:gd name="connsiteX44" fmla="*/ 5284387 w 7680637"/>
              <a:gd name="connsiteY44" fmla="*/ 2396248 h 4910916"/>
              <a:gd name="connsiteX0" fmla="*/ 1815121 w 7680637"/>
              <a:gd name="connsiteY0" fmla="*/ 1241 h 4336451"/>
              <a:gd name="connsiteX1" fmla="*/ 1958741 w 7680637"/>
              <a:gd name="connsiteY1" fmla="*/ 4395 h 4336451"/>
              <a:gd name="connsiteX2" fmla="*/ 2359375 w 7680637"/>
              <a:gd name="connsiteY2" fmla="*/ 113712 h 4336451"/>
              <a:gd name="connsiteX3" fmla="*/ 2789536 w 7680637"/>
              <a:gd name="connsiteY3" fmla="*/ 374021 h 4336451"/>
              <a:gd name="connsiteX4" fmla="*/ 3102571 w 7680637"/>
              <a:gd name="connsiteY4" fmla="*/ 643354 h 4336451"/>
              <a:gd name="connsiteX5" fmla="*/ 3332895 w 7680637"/>
              <a:gd name="connsiteY5" fmla="*/ 879443 h 4336451"/>
              <a:gd name="connsiteX6" fmla="*/ 3547486 w 7680637"/>
              <a:gd name="connsiteY6" fmla="*/ 1125263 h 4336451"/>
              <a:gd name="connsiteX7" fmla="*/ 3559541 w 7680637"/>
              <a:gd name="connsiteY7" fmla="*/ 1136814 h 4336451"/>
              <a:gd name="connsiteX8" fmla="*/ 3594844 w 7680637"/>
              <a:gd name="connsiteY8" fmla="*/ 1179839 h 4336451"/>
              <a:gd name="connsiteX9" fmla="*/ 3608488 w 7680637"/>
              <a:gd name="connsiteY9" fmla="*/ 1199610 h 4336451"/>
              <a:gd name="connsiteX10" fmla="*/ 3859378 w 7680637"/>
              <a:gd name="connsiteY10" fmla="*/ 1530521 h 4336451"/>
              <a:gd name="connsiteX11" fmla="*/ 4127150 w 7680637"/>
              <a:gd name="connsiteY11" fmla="*/ 1957420 h 4336451"/>
              <a:gd name="connsiteX12" fmla="*/ 4318633 w 7680637"/>
              <a:gd name="connsiteY12" fmla="*/ 2395038 h 4336451"/>
              <a:gd name="connsiteX13" fmla="*/ 4397027 w 7680637"/>
              <a:gd name="connsiteY13" fmla="*/ 2829633 h 4336451"/>
              <a:gd name="connsiteX14" fmla="*/ 4225697 w 7680637"/>
              <a:gd name="connsiteY14" fmla="*/ 3419902 h 4336451"/>
              <a:gd name="connsiteX15" fmla="*/ 4062935 w 7680637"/>
              <a:gd name="connsiteY15" fmla="*/ 3609295 h 4336451"/>
              <a:gd name="connsiteX16" fmla="*/ 4026361 w 7680637"/>
              <a:gd name="connsiteY16" fmla="*/ 3648304 h 4336451"/>
              <a:gd name="connsiteX17" fmla="*/ 3960411 w 7680637"/>
              <a:gd name="connsiteY17" fmla="*/ 3702417 h 4336451"/>
              <a:gd name="connsiteX18" fmla="*/ 3930096 w 7680637"/>
              <a:gd name="connsiteY18" fmla="*/ 3720145 h 4336451"/>
              <a:gd name="connsiteX19" fmla="*/ 3581683 w 7680637"/>
              <a:gd name="connsiteY19" fmla="*/ 3923972 h 4336451"/>
              <a:gd name="connsiteX20" fmla="*/ 3065181 w 7680637"/>
              <a:gd name="connsiteY20" fmla="*/ 4112732 h 4336451"/>
              <a:gd name="connsiteX21" fmla="*/ 2281419 w 7680637"/>
              <a:gd name="connsiteY21" fmla="*/ 4276486 h 4336451"/>
              <a:gd name="connsiteX22" fmla="*/ 1509106 w 7680637"/>
              <a:gd name="connsiteY22" fmla="*/ 4336355 h 4336451"/>
              <a:gd name="connsiteX23" fmla="*/ 987175 w 7680637"/>
              <a:gd name="connsiteY23" fmla="*/ 4286597 h 4336451"/>
              <a:gd name="connsiteX24" fmla="*/ 589146 w 7680637"/>
              <a:gd name="connsiteY24" fmla="*/ 4153435 h 4336451"/>
              <a:gd name="connsiteX25" fmla="*/ 309879 w 7680637"/>
              <a:gd name="connsiteY25" fmla="*/ 3953535 h 4336451"/>
              <a:gd name="connsiteX26" fmla="*/ 268865 w 7680637"/>
              <a:gd name="connsiteY26" fmla="*/ 3913607 h 4336451"/>
              <a:gd name="connsiteX27" fmla="*/ 226554 w 7680637"/>
              <a:gd name="connsiteY27" fmla="*/ 3862040 h 4336451"/>
              <a:gd name="connsiteX28" fmla="*/ 218482 w 7680637"/>
              <a:gd name="connsiteY28" fmla="*/ 3847486 h 4336451"/>
              <a:gd name="connsiteX29" fmla="*/ 164739 w 7680637"/>
              <a:gd name="connsiteY29" fmla="*/ 3765333 h 4336451"/>
              <a:gd name="connsiteX30" fmla="*/ 30218 w 7680637"/>
              <a:gd name="connsiteY30" fmla="*/ 3404051 h 4336451"/>
              <a:gd name="connsiteX31" fmla="*/ 6563 w 7680637"/>
              <a:gd name="connsiteY31" fmla="*/ 2907338 h 4336451"/>
              <a:gd name="connsiteX32" fmla="*/ 94549 w 7680637"/>
              <a:gd name="connsiteY32" fmla="*/ 2373545 h 4336451"/>
              <a:gd name="connsiteX33" fmla="*/ 517592 w 7680637"/>
              <a:gd name="connsiteY33" fmla="*/ 1199844 h 4336451"/>
              <a:gd name="connsiteX34" fmla="*/ 854449 w 7680637"/>
              <a:gd name="connsiteY34" fmla="*/ 622773 h 4336451"/>
              <a:gd name="connsiteX35" fmla="*/ 1142073 w 7680637"/>
              <a:gd name="connsiteY35" fmla="*/ 301812 h 4336451"/>
              <a:gd name="connsiteX36" fmla="*/ 1156923 w 7680637"/>
              <a:gd name="connsiteY36" fmla="*/ 285659 h 4336451"/>
              <a:gd name="connsiteX37" fmla="*/ 1219944 w 7680637"/>
              <a:gd name="connsiteY37" fmla="*/ 233949 h 4336451"/>
              <a:gd name="connsiteX38" fmla="*/ 1243132 w 7680637"/>
              <a:gd name="connsiteY38" fmla="*/ 219158 h 4336451"/>
              <a:gd name="connsiteX39" fmla="*/ 1408343 w 7680637"/>
              <a:gd name="connsiteY39" fmla="*/ 113509 h 4336451"/>
              <a:gd name="connsiteX40" fmla="*/ 1815121 w 7680637"/>
              <a:gd name="connsiteY40" fmla="*/ 1241 h 4336451"/>
              <a:gd name="connsiteX41" fmla="*/ 5284387 w 7680637"/>
              <a:gd name="connsiteY41" fmla="*/ 1821783 h 4336451"/>
              <a:gd name="connsiteX42" fmla="*/ 7680637 w 7680637"/>
              <a:gd name="connsiteY42" fmla="*/ 1821783 h 4336451"/>
              <a:gd name="connsiteX43" fmla="*/ 5284387 w 7680637"/>
              <a:gd name="connsiteY43" fmla="*/ 1821783 h 4336451"/>
              <a:gd name="connsiteX0" fmla="*/ 1815121 w 4397254"/>
              <a:gd name="connsiteY0" fmla="*/ 1241 h 4336451"/>
              <a:gd name="connsiteX1" fmla="*/ 1958741 w 4397254"/>
              <a:gd name="connsiteY1" fmla="*/ 4395 h 4336451"/>
              <a:gd name="connsiteX2" fmla="*/ 2359375 w 4397254"/>
              <a:gd name="connsiteY2" fmla="*/ 113712 h 4336451"/>
              <a:gd name="connsiteX3" fmla="*/ 2789536 w 4397254"/>
              <a:gd name="connsiteY3" fmla="*/ 374021 h 4336451"/>
              <a:gd name="connsiteX4" fmla="*/ 3102571 w 4397254"/>
              <a:gd name="connsiteY4" fmla="*/ 643354 h 4336451"/>
              <a:gd name="connsiteX5" fmla="*/ 3332895 w 4397254"/>
              <a:gd name="connsiteY5" fmla="*/ 879443 h 4336451"/>
              <a:gd name="connsiteX6" fmla="*/ 3547486 w 4397254"/>
              <a:gd name="connsiteY6" fmla="*/ 1125263 h 4336451"/>
              <a:gd name="connsiteX7" fmla="*/ 3559541 w 4397254"/>
              <a:gd name="connsiteY7" fmla="*/ 1136814 h 4336451"/>
              <a:gd name="connsiteX8" fmla="*/ 3594844 w 4397254"/>
              <a:gd name="connsiteY8" fmla="*/ 1179839 h 4336451"/>
              <a:gd name="connsiteX9" fmla="*/ 3608488 w 4397254"/>
              <a:gd name="connsiteY9" fmla="*/ 1199610 h 4336451"/>
              <a:gd name="connsiteX10" fmla="*/ 3859378 w 4397254"/>
              <a:gd name="connsiteY10" fmla="*/ 1530521 h 4336451"/>
              <a:gd name="connsiteX11" fmla="*/ 4127150 w 4397254"/>
              <a:gd name="connsiteY11" fmla="*/ 1957420 h 4336451"/>
              <a:gd name="connsiteX12" fmla="*/ 4318633 w 4397254"/>
              <a:gd name="connsiteY12" fmla="*/ 2395038 h 4336451"/>
              <a:gd name="connsiteX13" fmla="*/ 4397027 w 4397254"/>
              <a:gd name="connsiteY13" fmla="*/ 2829633 h 4336451"/>
              <a:gd name="connsiteX14" fmla="*/ 4225697 w 4397254"/>
              <a:gd name="connsiteY14" fmla="*/ 3419902 h 4336451"/>
              <a:gd name="connsiteX15" fmla="*/ 4062935 w 4397254"/>
              <a:gd name="connsiteY15" fmla="*/ 3609295 h 4336451"/>
              <a:gd name="connsiteX16" fmla="*/ 4026361 w 4397254"/>
              <a:gd name="connsiteY16" fmla="*/ 3648304 h 4336451"/>
              <a:gd name="connsiteX17" fmla="*/ 3960411 w 4397254"/>
              <a:gd name="connsiteY17" fmla="*/ 3702417 h 4336451"/>
              <a:gd name="connsiteX18" fmla="*/ 3930096 w 4397254"/>
              <a:gd name="connsiteY18" fmla="*/ 3720145 h 4336451"/>
              <a:gd name="connsiteX19" fmla="*/ 3581683 w 4397254"/>
              <a:gd name="connsiteY19" fmla="*/ 3923972 h 4336451"/>
              <a:gd name="connsiteX20" fmla="*/ 3065181 w 4397254"/>
              <a:gd name="connsiteY20" fmla="*/ 4112732 h 4336451"/>
              <a:gd name="connsiteX21" fmla="*/ 2281419 w 4397254"/>
              <a:gd name="connsiteY21" fmla="*/ 4276486 h 4336451"/>
              <a:gd name="connsiteX22" fmla="*/ 1509106 w 4397254"/>
              <a:gd name="connsiteY22" fmla="*/ 4336355 h 4336451"/>
              <a:gd name="connsiteX23" fmla="*/ 987175 w 4397254"/>
              <a:gd name="connsiteY23" fmla="*/ 4286597 h 4336451"/>
              <a:gd name="connsiteX24" fmla="*/ 589146 w 4397254"/>
              <a:gd name="connsiteY24" fmla="*/ 4153435 h 4336451"/>
              <a:gd name="connsiteX25" fmla="*/ 309879 w 4397254"/>
              <a:gd name="connsiteY25" fmla="*/ 3953535 h 4336451"/>
              <a:gd name="connsiteX26" fmla="*/ 268865 w 4397254"/>
              <a:gd name="connsiteY26" fmla="*/ 3913607 h 4336451"/>
              <a:gd name="connsiteX27" fmla="*/ 226554 w 4397254"/>
              <a:gd name="connsiteY27" fmla="*/ 3862040 h 4336451"/>
              <a:gd name="connsiteX28" fmla="*/ 218482 w 4397254"/>
              <a:gd name="connsiteY28" fmla="*/ 3847486 h 4336451"/>
              <a:gd name="connsiteX29" fmla="*/ 164739 w 4397254"/>
              <a:gd name="connsiteY29" fmla="*/ 3765333 h 4336451"/>
              <a:gd name="connsiteX30" fmla="*/ 30218 w 4397254"/>
              <a:gd name="connsiteY30" fmla="*/ 3404051 h 4336451"/>
              <a:gd name="connsiteX31" fmla="*/ 6563 w 4397254"/>
              <a:gd name="connsiteY31" fmla="*/ 2907338 h 4336451"/>
              <a:gd name="connsiteX32" fmla="*/ 94549 w 4397254"/>
              <a:gd name="connsiteY32" fmla="*/ 2373545 h 4336451"/>
              <a:gd name="connsiteX33" fmla="*/ 517592 w 4397254"/>
              <a:gd name="connsiteY33" fmla="*/ 1199844 h 4336451"/>
              <a:gd name="connsiteX34" fmla="*/ 854449 w 4397254"/>
              <a:gd name="connsiteY34" fmla="*/ 622773 h 4336451"/>
              <a:gd name="connsiteX35" fmla="*/ 1142073 w 4397254"/>
              <a:gd name="connsiteY35" fmla="*/ 301812 h 4336451"/>
              <a:gd name="connsiteX36" fmla="*/ 1156923 w 4397254"/>
              <a:gd name="connsiteY36" fmla="*/ 285659 h 4336451"/>
              <a:gd name="connsiteX37" fmla="*/ 1219944 w 4397254"/>
              <a:gd name="connsiteY37" fmla="*/ 233949 h 4336451"/>
              <a:gd name="connsiteX38" fmla="*/ 1243132 w 4397254"/>
              <a:gd name="connsiteY38" fmla="*/ 219158 h 4336451"/>
              <a:gd name="connsiteX39" fmla="*/ 1408343 w 4397254"/>
              <a:gd name="connsiteY39" fmla="*/ 113509 h 4336451"/>
              <a:gd name="connsiteX40" fmla="*/ 1815121 w 4397254"/>
              <a:gd name="connsiteY40" fmla="*/ 1241 h 4336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397254" h="4336451">
                <a:moveTo>
                  <a:pt x="1815121" y="1241"/>
                </a:moveTo>
                <a:cubicBezTo>
                  <a:pt x="1862318" y="-1137"/>
                  <a:pt x="1910189" y="-102"/>
                  <a:pt x="1958741" y="4395"/>
                </a:cubicBezTo>
                <a:cubicBezTo>
                  <a:pt x="2098628" y="17457"/>
                  <a:pt x="2231379" y="57015"/>
                  <a:pt x="2359375" y="113712"/>
                </a:cubicBezTo>
                <a:cubicBezTo>
                  <a:pt x="2513869" y="182282"/>
                  <a:pt x="2655218" y="272222"/>
                  <a:pt x="2789536" y="374021"/>
                </a:cubicBezTo>
                <a:cubicBezTo>
                  <a:pt x="2899333" y="457559"/>
                  <a:pt x="3002950" y="548021"/>
                  <a:pt x="3102571" y="643354"/>
                </a:cubicBezTo>
                <a:cubicBezTo>
                  <a:pt x="3182202" y="719351"/>
                  <a:pt x="3259630" y="797689"/>
                  <a:pt x="3332895" y="879443"/>
                </a:cubicBezTo>
                <a:cubicBezTo>
                  <a:pt x="3405797" y="960434"/>
                  <a:pt x="3476103" y="1043291"/>
                  <a:pt x="3547486" y="1125263"/>
                </a:cubicBezTo>
                <a:cubicBezTo>
                  <a:pt x="3551145" y="1129408"/>
                  <a:pt x="3555574" y="1132922"/>
                  <a:pt x="3559541" y="1136814"/>
                </a:cubicBezTo>
                <a:lnTo>
                  <a:pt x="3594844" y="1179839"/>
                </a:lnTo>
                <a:cubicBezTo>
                  <a:pt x="3599444" y="1186387"/>
                  <a:pt x="3603581" y="1193315"/>
                  <a:pt x="3608488" y="1199610"/>
                </a:cubicBezTo>
                <a:cubicBezTo>
                  <a:pt x="3695148" y="1307428"/>
                  <a:pt x="3779473" y="1417425"/>
                  <a:pt x="3859378" y="1530521"/>
                </a:cubicBezTo>
                <a:cubicBezTo>
                  <a:pt x="3956253" y="1668069"/>
                  <a:pt x="4046908" y="1809665"/>
                  <a:pt x="4127150" y="1957420"/>
                </a:cubicBezTo>
                <a:cubicBezTo>
                  <a:pt x="4203278" y="2097963"/>
                  <a:pt x="4269448" y="2242711"/>
                  <a:pt x="4318633" y="2395038"/>
                </a:cubicBezTo>
                <a:cubicBezTo>
                  <a:pt x="4364176" y="2536327"/>
                  <a:pt x="4394000" y="2680458"/>
                  <a:pt x="4397027" y="2829633"/>
                </a:cubicBezTo>
                <a:cubicBezTo>
                  <a:pt x="4401223" y="3044022"/>
                  <a:pt x="4347375" y="3241718"/>
                  <a:pt x="4225697" y="3419902"/>
                </a:cubicBezTo>
                <a:cubicBezTo>
                  <a:pt x="4178523" y="3489045"/>
                  <a:pt x="4123864" y="3551893"/>
                  <a:pt x="4062935" y="3609295"/>
                </a:cubicBezTo>
                <a:cubicBezTo>
                  <a:pt x="4050000" y="3621498"/>
                  <a:pt x="4038518" y="3635153"/>
                  <a:pt x="4026361" y="3648304"/>
                </a:cubicBezTo>
                <a:lnTo>
                  <a:pt x="3960411" y="3702417"/>
                </a:lnTo>
                <a:cubicBezTo>
                  <a:pt x="3950306" y="3708327"/>
                  <a:pt x="3939576" y="3713159"/>
                  <a:pt x="3930096" y="3720145"/>
                </a:cubicBezTo>
                <a:cubicBezTo>
                  <a:pt x="3821235" y="3800204"/>
                  <a:pt x="3704076" y="3866689"/>
                  <a:pt x="3581683" y="3923972"/>
                </a:cubicBezTo>
                <a:cubicBezTo>
                  <a:pt x="3415114" y="4001885"/>
                  <a:pt x="3241981" y="4062685"/>
                  <a:pt x="3065181" y="4112732"/>
                </a:cubicBezTo>
                <a:cubicBezTo>
                  <a:pt x="2807878" y="4185956"/>
                  <a:pt x="2545972" y="4237546"/>
                  <a:pt x="2281419" y="4276486"/>
                </a:cubicBezTo>
                <a:cubicBezTo>
                  <a:pt x="2025295" y="4314067"/>
                  <a:pt x="1768171" y="4338178"/>
                  <a:pt x="1509106" y="4336355"/>
                </a:cubicBezTo>
                <a:cubicBezTo>
                  <a:pt x="1333688" y="4334979"/>
                  <a:pt x="1159288" y="4321650"/>
                  <a:pt x="987175" y="4286597"/>
                </a:cubicBezTo>
                <a:cubicBezTo>
                  <a:pt x="848988" y="4258642"/>
                  <a:pt x="715269" y="4216963"/>
                  <a:pt x="589146" y="4153435"/>
                </a:cubicBezTo>
                <a:cubicBezTo>
                  <a:pt x="485705" y="4101209"/>
                  <a:pt x="391685" y="4035954"/>
                  <a:pt x="309879" y="3953535"/>
                </a:cubicBezTo>
                <a:cubicBezTo>
                  <a:pt x="296422" y="3939962"/>
                  <a:pt x="282631" y="3926927"/>
                  <a:pt x="268865" y="3913607"/>
                </a:cubicBezTo>
                <a:lnTo>
                  <a:pt x="226554" y="3862040"/>
                </a:lnTo>
                <a:cubicBezTo>
                  <a:pt x="223819" y="3857134"/>
                  <a:pt x="221677" y="3852011"/>
                  <a:pt x="218482" y="3847486"/>
                </a:cubicBezTo>
                <a:cubicBezTo>
                  <a:pt x="200618" y="3820062"/>
                  <a:pt x="181393" y="3793486"/>
                  <a:pt x="164739" y="3765333"/>
                </a:cubicBezTo>
                <a:cubicBezTo>
                  <a:pt x="97787" y="3653256"/>
                  <a:pt x="55417" y="3531860"/>
                  <a:pt x="30218" y="3404051"/>
                </a:cubicBezTo>
                <a:cubicBezTo>
                  <a:pt x="-2189" y="3239807"/>
                  <a:pt x="-5794" y="3073902"/>
                  <a:pt x="6563" y="2907338"/>
                </a:cubicBezTo>
                <a:cubicBezTo>
                  <a:pt x="19827" y="2726795"/>
                  <a:pt x="51054" y="2548982"/>
                  <a:pt x="94549" y="2373545"/>
                </a:cubicBezTo>
                <a:cubicBezTo>
                  <a:pt x="194967" y="1967715"/>
                  <a:pt x="339184" y="1577558"/>
                  <a:pt x="517592" y="1199844"/>
                </a:cubicBezTo>
                <a:cubicBezTo>
                  <a:pt x="613094" y="997614"/>
                  <a:pt x="722388" y="803389"/>
                  <a:pt x="854449" y="622773"/>
                </a:cubicBezTo>
                <a:cubicBezTo>
                  <a:pt x="939492" y="506147"/>
                  <a:pt x="1031609" y="395627"/>
                  <a:pt x="1142073" y="301812"/>
                </a:cubicBezTo>
                <a:cubicBezTo>
                  <a:pt x="1147644" y="296975"/>
                  <a:pt x="1152023" y="291001"/>
                  <a:pt x="1156923" y="285659"/>
                </a:cubicBezTo>
                <a:lnTo>
                  <a:pt x="1219944" y="233949"/>
                </a:lnTo>
                <a:cubicBezTo>
                  <a:pt x="1227812" y="229081"/>
                  <a:pt x="1236043" y="224975"/>
                  <a:pt x="1243132" y="219158"/>
                </a:cubicBezTo>
                <a:cubicBezTo>
                  <a:pt x="1294110" y="177594"/>
                  <a:pt x="1350030" y="143622"/>
                  <a:pt x="1408343" y="113509"/>
                </a:cubicBezTo>
                <a:cubicBezTo>
                  <a:pt x="1538001" y="46229"/>
                  <a:pt x="1673529" y="8376"/>
                  <a:pt x="1815121" y="1241"/>
                </a:cubicBezTo>
                <a:close/>
              </a:path>
            </a:pathLst>
          </a:custGeom>
          <a:pattFill prst="pct10">
            <a:fgClr>
              <a:schemeClr val="tx1"/>
            </a:fgClr>
            <a:bgClr>
              <a:schemeClr val="bg1"/>
            </a:bgClr>
          </a:pattFill>
        </p:spPr>
        <p:txBody>
          <a:bodyPr wrap="square" anchor="ctr">
            <a:noAutofit/>
          </a:bodyPr>
          <a:lstStyle>
            <a:lvl1pPr algn="ctr">
              <a:defRPr sz="1600" b="0" i="0">
                <a:latin typeface="Titillium" charset="0"/>
                <a:ea typeface="Titillium" charset="0"/>
                <a:cs typeface="Titillium" charset="0"/>
              </a:defRPr>
            </a:lvl1pPr>
          </a:lstStyle>
          <a:p>
            <a:r>
              <a:rPr lang="en-US"/>
              <a:t>Insert Image</a:t>
            </a:r>
          </a:p>
        </p:txBody>
      </p:sp>
    </p:spTree>
    <p:extLst>
      <p:ext uri="{BB962C8B-B14F-4D97-AF65-F5344CB8AC3E}">
        <p14:creationId xmlns:p14="http://schemas.microsoft.com/office/powerpoint/2010/main" val="37677379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1128">
          <p15:clr>
            <a:srgbClr val="FBAE40"/>
          </p15:clr>
        </p15:guide>
        <p15:guide id="4" pos="6552">
          <p15:clr>
            <a:srgbClr val="FBAE40"/>
          </p15:clr>
        </p15:guide>
        <p15:guide id="5" orient="horz" pos="480">
          <p15:clr>
            <a:srgbClr val="FBAE40"/>
          </p15:clr>
        </p15:guide>
        <p15:guide id="6" orient="horz"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1_Title Slide">
    <p:spTree>
      <p:nvGrpSpPr>
        <p:cNvPr id="1" name=""/>
        <p:cNvGrpSpPr/>
        <p:nvPr/>
      </p:nvGrpSpPr>
      <p:grpSpPr>
        <a:xfrm>
          <a:off x="0" y="0"/>
          <a:ext cx="0" cy="0"/>
          <a:chOff x="0" y="0"/>
          <a:chExt cx="0" cy="0"/>
        </a:xfrm>
      </p:grpSpPr>
      <p:sp>
        <p:nvSpPr>
          <p:cNvPr id="4" name="Picture Placeholder 3"/>
          <p:cNvSpPr>
            <a:spLocks noGrp="1"/>
          </p:cNvSpPr>
          <p:nvPr>
            <p:ph type="pic" sz="quarter" idx="16" hasCustomPrompt="1"/>
          </p:nvPr>
        </p:nvSpPr>
        <p:spPr>
          <a:xfrm>
            <a:off x="8946292" y="0"/>
            <a:ext cx="3245708" cy="6857999"/>
          </a:xfrm>
          <a:prstGeom prst="rect">
            <a:avLst/>
          </a:prstGeom>
          <a:pattFill prst="pct10">
            <a:fgClr>
              <a:schemeClr val="tx1"/>
            </a:fgClr>
            <a:bgClr>
              <a:schemeClr val="bg1"/>
            </a:bgClr>
          </a:pattFill>
        </p:spPr>
        <p:txBody>
          <a:bodyPr wrap="square" anchor="ctr">
            <a:noAutofit/>
          </a:bodyPr>
          <a:lstStyle>
            <a:lvl1pPr algn="ctr">
              <a:defRPr sz="1600" b="0" i="0">
                <a:latin typeface="Titillium" charset="0"/>
                <a:ea typeface="Titillium" charset="0"/>
                <a:cs typeface="Titillium" charset="0"/>
              </a:defRPr>
            </a:lvl1pPr>
          </a:lstStyle>
          <a:p>
            <a:r>
              <a:rPr lang="en-US"/>
              <a:t>Insert Image</a:t>
            </a:r>
          </a:p>
        </p:txBody>
      </p:sp>
    </p:spTree>
    <p:extLst>
      <p:ext uri="{BB962C8B-B14F-4D97-AF65-F5344CB8AC3E}">
        <p14:creationId xmlns:p14="http://schemas.microsoft.com/office/powerpoint/2010/main" val="306692887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1128">
          <p15:clr>
            <a:srgbClr val="FBAE40"/>
          </p15:clr>
        </p15:guide>
        <p15:guide id="4" pos="6552">
          <p15:clr>
            <a:srgbClr val="FBAE40"/>
          </p15:clr>
        </p15:guide>
        <p15:guide id="5" orient="horz" pos="480">
          <p15:clr>
            <a:srgbClr val="FBAE40"/>
          </p15:clr>
        </p15:guide>
        <p15:guide id="6" orient="horz" pos="384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3_Title Slide">
    <p:spTree>
      <p:nvGrpSpPr>
        <p:cNvPr id="1" name=""/>
        <p:cNvGrpSpPr/>
        <p:nvPr/>
      </p:nvGrpSpPr>
      <p:grpSpPr>
        <a:xfrm>
          <a:off x="0" y="0"/>
          <a:ext cx="0" cy="0"/>
          <a:chOff x="0" y="0"/>
          <a:chExt cx="0" cy="0"/>
        </a:xfrm>
      </p:grpSpPr>
      <p:sp>
        <p:nvSpPr>
          <p:cNvPr id="4" name="Picture Placeholder 3"/>
          <p:cNvSpPr>
            <a:spLocks noGrp="1"/>
          </p:cNvSpPr>
          <p:nvPr>
            <p:ph type="pic" sz="quarter" idx="16" hasCustomPrompt="1"/>
          </p:nvPr>
        </p:nvSpPr>
        <p:spPr>
          <a:xfrm>
            <a:off x="4703805" y="0"/>
            <a:ext cx="2784390" cy="6857999"/>
          </a:xfrm>
          <a:prstGeom prst="rect">
            <a:avLst/>
          </a:prstGeom>
          <a:pattFill prst="pct10">
            <a:fgClr>
              <a:schemeClr val="tx1"/>
            </a:fgClr>
            <a:bgClr>
              <a:schemeClr val="bg1"/>
            </a:bgClr>
          </a:pattFill>
        </p:spPr>
        <p:txBody>
          <a:bodyPr wrap="square" anchor="ctr">
            <a:noAutofit/>
          </a:bodyPr>
          <a:lstStyle>
            <a:lvl1pPr algn="ctr">
              <a:defRPr sz="1600" b="0" i="0">
                <a:latin typeface="Titillium" charset="0"/>
                <a:ea typeface="Titillium" charset="0"/>
                <a:cs typeface="Titillium" charset="0"/>
              </a:defRPr>
            </a:lvl1pPr>
          </a:lstStyle>
          <a:p>
            <a:r>
              <a:rPr lang="en-US"/>
              <a:t>Insert Image</a:t>
            </a:r>
          </a:p>
        </p:txBody>
      </p:sp>
    </p:spTree>
    <p:extLst>
      <p:ext uri="{BB962C8B-B14F-4D97-AF65-F5344CB8AC3E}">
        <p14:creationId xmlns:p14="http://schemas.microsoft.com/office/powerpoint/2010/main" val="232360133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1128">
          <p15:clr>
            <a:srgbClr val="FBAE40"/>
          </p15:clr>
        </p15:guide>
        <p15:guide id="4" pos="6552">
          <p15:clr>
            <a:srgbClr val="FBAE40"/>
          </p15:clr>
        </p15:guide>
        <p15:guide id="5" orient="horz" pos="480">
          <p15:clr>
            <a:srgbClr val="FBAE40"/>
          </p15:clr>
        </p15:guide>
        <p15:guide id="6" orient="horz" pos="384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6_Title Slide">
    <p:spTree>
      <p:nvGrpSpPr>
        <p:cNvPr id="1" name=""/>
        <p:cNvGrpSpPr/>
        <p:nvPr/>
      </p:nvGrpSpPr>
      <p:grpSpPr>
        <a:xfrm>
          <a:off x="0" y="0"/>
          <a:ext cx="0" cy="0"/>
          <a:chOff x="0" y="0"/>
          <a:chExt cx="0" cy="0"/>
        </a:xfrm>
      </p:grpSpPr>
      <p:sp>
        <p:nvSpPr>
          <p:cNvPr id="4" name="Picture Placeholder 3"/>
          <p:cNvSpPr>
            <a:spLocks noGrp="1"/>
          </p:cNvSpPr>
          <p:nvPr>
            <p:ph type="pic" sz="quarter" idx="16" hasCustomPrompt="1"/>
          </p:nvPr>
        </p:nvSpPr>
        <p:spPr>
          <a:xfrm>
            <a:off x="1790700" y="1"/>
            <a:ext cx="4305300" cy="2372496"/>
          </a:xfrm>
          <a:prstGeom prst="rect">
            <a:avLst/>
          </a:prstGeom>
          <a:pattFill prst="pct10">
            <a:fgClr>
              <a:schemeClr val="tx1"/>
            </a:fgClr>
            <a:bgClr>
              <a:schemeClr val="bg1"/>
            </a:bgClr>
          </a:pattFill>
        </p:spPr>
        <p:txBody>
          <a:bodyPr wrap="square" anchor="ctr">
            <a:noAutofit/>
          </a:bodyPr>
          <a:lstStyle>
            <a:lvl1pPr algn="ctr">
              <a:defRPr sz="1600" b="0" i="0">
                <a:latin typeface="Titillium" charset="0"/>
                <a:ea typeface="Titillium" charset="0"/>
                <a:cs typeface="Titillium" charset="0"/>
              </a:defRPr>
            </a:lvl1pPr>
          </a:lstStyle>
          <a:p>
            <a:r>
              <a:rPr lang="en-US"/>
              <a:t>Insert Image</a:t>
            </a:r>
          </a:p>
        </p:txBody>
      </p:sp>
      <p:sp>
        <p:nvSpPr>
          <p:cNvPr id="5" name="Picture Placeholder 4"/>
          <p:cNvSpPr>
            <a:spLocks noGrp="1"/>
          </p:cNvSpPr>
          <p:nvPr>
            <p:ph type="pic" sz="quarter" idx="17" hasCustomPrompt="1"/>
          </p:nvPr>
        </p:nvSpPr>
        <p:spPr>
          <a:xfrm>
            <a:off x="1790700" y="4485504"/>
            <a:ext cx="4305300" cy="2372496"/>
          </a:xfrm>
          <a:prstGeom prst="rect">
            <a:avLst/>
          </a:prstGeom>
          <a:pattFill prst="pct10">
            <a:fgClr>
              <a:schemeClr val="tx1"/>
            </a:fgClr>
            <a:bgClr>
              <a:schemeClr val="bg1"/>
            </a:bgClr>
          </a:pattFill>
        </p:spPr>
        <p:txBody>
          <a:bodyPr wrap="square" anchor="ctr">
            <a:noAutofit/>
          </a:bodyPr>
          <a:lstStyle>
            <a:lvl1pPr algn="ctr">
              <a:defRPr sz="1600" b="0" i="0">
                <a:latin typeface="Titillium" charset="0"/>
                <a:ea typeface="Titillium" charset="0"/>
                <a:cs typeface="Titillium" charset="0"/>
              </a:defRPr>
            </a:lvl1pPr>
          </a:lstStyle>
          <a:p>
            <a:r>
              <a:rPr lang="en-US"/>
              <a:t>Insert Image</a:t>
            </a:r>
          </a:p>
        </p:txBody>
      </p:sp>
    </p:spTree>
    <p:extLst>
      <p:ext uri="{BB962C8B-B14F-4D97-AF65-F5344CB8AC3E}">
        <p14:creationId xmlns:p14="http://schemas.microsoft.com/office/powerpoint/2010/main" val="110627257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1128">
          <p15:clr>
            <a:srgbClr val="FBAE40"/>
          </p15:clr>
        </p15:guide>
        <p15:guide id="4" pos="6552">
          <p15:clr>
            <a:srgbClr val="FBAE40"/>
          </p15:clr>
        </p15:guide>
        <p15:guide id="5" orient="horz" pos="480">
          <p15:clr>
            <a:srgbClr val="FBAE40"/>
          </p15:clr>
        </p15:guide>
        <p15:guide id="6" orient="horz" pos="384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5_Title Slide">
    <p:spTree>
      <p:nvGrpSpPr>
        <p:cNvPr id="1" name=""/>
        <p:cNvGrpSpPr/>
        <p:nvPr/>
      </p:nvGrpSpPr>
      <p:grpSpPr>
        <a:xfrm>
          <a:off x="0" y="0"/>
          <a:ext cx="0" cy="0"/>
          <a:chOff x="0" y="0"/>
          <a:chExt cx="0" cy="0"/>
        </a:xfrm>
      </p:grpSpPr>
      <p:sp>
        <p:nvSpPr>
          <p:cNvPr id="4" name="Picture Placeholder 3"/>
          <p:cNvSpPr>
            <a:spLocks noGrp="1"/>
          </p:cNvSpPr>
          <p:nvPr>
            <p:ph type="pic" sz="quarter" idx="16" hasCustomPrompt="1"/>
          </p:nvPr>
        </p:nvSpPr>
        <p:spPr>
          <a:xfrm>
            <a:off x="0" y="0"/>
            <a:ext cx="3361038" cy="6857999"/>
          </a:xfrm>
          <a:prstGeom prst="rect">
            <a:avLst/>
          </a:prstGeom>
          <a:pattFill prst="pct10">
            <a:fgClr>
              <a:schemeClr val="tx1"/>
            </a:fgClr>
            <a:bgClr>
              <a:schemeClr val="bg1"/>
            </a:bgClr>
          </a:pattFill>
        </p:spPr>
        <p:txBody>
          <a:bodyPr wrap="square" anchor="ctr">
            <a:noAutofit/>
          </a:bodyPr>
          <a:lstStyle>
            <a:lvl1pPr algn="ctr">
              <a:defRPr sz="1600" b="0" i="0">
                <a:latin typeface="Titillium" charset="0"/>
                <a:ea typeface="Titillium" charset="0"/>
                <a:cs typeface="Titillium" charset="0"/>
              </a:defRPr>
            </a:lvl1pPr>
          </a:lstStyle>
          <a:p>
            <a:r>
              <a:rPr lang="en-US"/>
              <a:t>Insert Image</a:t>
            </a:r>
          </a:p>
        </p:txBody>
      </p:sp>
    </p:spTree>
    <p:extLst>
      <p:ext uri="{BB962C8B-B14F-4D97-AF65-F5344CB8AC3E}">
        <p14:creationId xmlns:p14="http://schemas.microsoft.com/office/powerpoint/2010/main" val="320324838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1128">
          <p15:clr>
            <a:srgbClr val="FBAE40"/>
          </p15:clr>
        </p15:guide>
        <p15:guide id="4" pos="6552">
          <p15:clr>
            <a:srgbClr val="FBAE40"/>
          </p15:clr>
        </p15:guide>
        <p15:guide id="5" orient="horz" pos="480">
          <p15:clr>
            <a:srgbClr val="FBAE40"/>
          </p15:clr>
        </p15:guide>
        <p15:guide id="6" orient="horz" pos="384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4_Title Slide">
    <p:spTree>
      <p:nvGrpSpPr>
        <p:cNvPr id="1" name=""/>
        <p:cNvGrpSpPr/>
        <p:nvPr/>
      </p:nvGrpSpPr>
      <p:grpSpPr>
        <a:xfrm>
          <a:off x="0" y="0"/>
          <a:ext cx="0" cy="0"/>
          <a:chOff x="0" y="0"/>
          <a:chExt cx="0" cy="0"/>
        </a:xfrm>
      </p:grpSpPr>
      <p:sp>
        <p:nvSpPr>
          <p:cNvPr id="4" name="Picture Placeholder 3"/>
          <p:cNvSpPr>
            <a:spLocks noGrp="1"/>
          </p:cNvSpPr>
          <p:nvPr>
            <p:ph type="pic" sz="quarter" idx="16" hasCustomPrompt="1"/>
          </p:nvPr>
        </p:nvSpPr>
        <p:spPr>
          <a:xfrm>
            <a:off x="0" y="1"/>
            <a:ext cx="12192000" cy="3429000"/>
          </a:xfrm>
          <a:prstGeom prst="rect">
            <a:avLst/>
          </a:prstGeom>
          <a:pattFill prst="pct10">
            <a:fgClr>
              <a:schemeClr val="tx1"/>
            </a:fgClr>
            <a:bgClr>
              <a:schemeClr val="bg1"/>
            </a:bgClr>
          </a:pattFill>
        </p:spPr>
        <p:txBody>
          <a:bodyPr wrap="square" anchor="ctr">
            <a:noAutofit/>
          </a:bodyPr>
          <a:lstStyle>
            <a:lvl1pPr algn="ctr">
              <a:defRPr sz="1600" b="0" i="0">
                <a:latin typeface="Titillium" charset="0"/>
                <a:ea typeface="Titillium" charset="0"/>
                <a:cs typeface="Titillium" charset="0"/>
              </a:defRPr>
            </a:lvl1pPr>
          </a:lstStyle>
          <a:p>
            <a:r>
              <a:rPr lang="en-US"/>
              <a:t>Insert Image</a:t>
            </a:r>
          </a:p>
        </p:txBody>
      </p:sp>
    </p:spTree>
    <p:extLst>
      <p:ext uri="{BB962C8B-B14F-4D97-AF65-F5344CB8AC3E}">
        <p14:creationId xmlns:p14="http://schemas.microsoft.com/office/powerpoint/2010/main" val="218921311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1128">
          <p15:clr>
            <a:srgbClr val="FBAE40"/>
          </p15:clr>
        </p15:guide>
        <p15:guide id="4" pos="6552">
          <p15:clr>
            <a:srgbClr val="FBAE40"/>
          </p15:clr>
        </p15:guide>
        <p15:guide id="5" orient="horz" pos="480">
          <p15:clr>
            <a:srgbClr val="FBAE40"/>
          </p15:clr>
        </p15:guide>
        <p15:guide id="6" orient="horz" pos="384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8_Title Slide">
    <p:spTree>
      <p:nvGrpSpPr>
        <p:cNvPr id="1" name=""/>
        <p:cNvGrpSpPr/>
        <p:nvPr/>
      </p:nvGrpSpPr>
      <p:grpSpPr>
        <a:xfrm>
          <a:off x="0" y="0"/>
          <a:ext cx="0" cy="0"/>
          <a:chOff x="0" y="0"/>
          <a:chExt cx="0" cy="0"/>
        </a:xfrm>
      </p:grpSpPr>
      <p:sp>
        <p:nvSpPr>
          <p:cNvPr id="4" name="Picture Placeholder 3"/>
          <p:cNvSpPr>
            <a:spLocks noGrp="1"/>
          </p:cNvSpPr>
          <p:nvPr>
            <p:ph type="pic" sz="quarter" idx="16" hasCustomPrompt="1"/>
          </p:nvPr>
        </p:nvSpPr>
        <p:spPr>
          <a:xfrm>
            <a:off x="0" y="1"/>
            <a:ext cx="6096000" cy="3429000"/>
          </a:xfrm>
          <a:prstGeom prst="rect">
            <a:avLst/>
          </a:prstGeom>
          <a:pattFill prst="pct10">
            <a:fgClr>
              <a:schemeClr val="tx1"/>
            </a:fgClr>
            <a:bgClr>
              <a:schemeClr val="bg1"/>
            </a:bgClr>
          </a:pattFill>
        </p:spPr>
        <p:txBody>
          <a:bodyPr wrap="square" anchor="ctr">
            <a:noAutofit/>
          </a:bodyPr>
          <a:lstStyle>
            <a:lvl1pPr algn="ctr">
              <a:defRPr sz="1600" b="0" i="0">
                <a:latin typeface="Titillium" charset="0"/>
                <a:ea typeface="Titillium" charset="0"/>
                <a:cs typeface="Titillium" charset="0"/>
              </a:defRPr>
            </a:lvl1pPr>
          </a:lstStyle>
          <a:p>
            <a:r>
              <a:rPr lang="en-US"/>
              <a:t>Insert Image</a:t>
            </a:r>
          </a:p>
        </p:txBody>
      </p:sp>
      <p:sp>
        <p:nvSpPr>
          <p:cNvPr id="3" name="Picture Placeholder 2"/>
          <p:cNvSpPr>
            <a:spLocks noGrp="1"/>
          </p:cNvSpPr>
          <p:nvPr>
            <p:ph type="pic" sz="quarter" idx="17" hasCustomPrompt="1"/>
          </p:nvPr>
        </p:nvSpPr>
        <p:spPr>
          <a:xfrm>
            <a:off x="6096000" y="1"/>
            <a:ext cx="6096000" cy="3429000"/>
          </a:xfrm>
          <a:prstGeom prst="rect">
            <a:avLst/>
          </a:prstGeom>
          <a:pattFill prst="pct10">
            <a:fgClr>
              <a:schemeClr val="tx1"/>
            </a:fgClr>
            <a:bgClr>
              <a:schemeClr val="bg1"/>
            </a:bgClr>
          </a:pattFill>
        </p:spPr>
        <p:txBody>
          <a:bodyPr wrap="square" anchor="ctr">
            <a:noAutofit/>
          </a:bodyPr>
          <a:lstStyle>
            <a:lvl1pPr algn="ctr">
              <a:defRPr sz="1600" b="0" i="0">
                <a:latin typeface="Titillium" charset="0"/>
                <a:ea typeface="Titillium" charset="0"/>
                <a:cs typeface="Titillium" charset="0"/>
              </a:defRPr>
            </a:lvl1pPr>
          </a:lstStyle>
          <a:p>
            <a:r>
              <a:rPr lang="en-US"/>
              <a:t>Insert Image</a:t>
            </a:r>
          </a:p>
        </p:txBody>
      </p:sp>
    </p:spTree>
    <p:extLst>
      <p:ext uri="{BB962C8B-B14F-4D97-AF65-F5344CB8AC3E}">
        <p14:creationId xmlns:p14="http://schemas.microsoft.com/office/powerpoint/2010/main" val="133587327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1128">
          <p15:clr>
            <a:srgbClr val="FBAE40"/>
          </p15:clr>
        </p15:guide>
        <p15:guide id="4" pos="6552">
          <p15:clr>
            <a:srgbClr val="FBAE40"/>
          </p15:clr>
        </p15:guide>
        <p15:guide id="5" orient="horz" pos="480">
          <p15:clr>
            <a:srgbClr val="FBAE40"/>
          </p15:clr>
        </p15:guide>
        <p15:guide id="6" orient="horz"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8A1BFFE-E4B4-F243-8722-F04EDEC7FAB2}"/>
              </a:ext>
            </a:extLst>
          </p:cNvPr>
          <p:cNvSpPr>
            <a:spLocks noGrp="1"/>
          </p:cNvSpPr>
          <p:nvPr>
            <p:ph type="dt" sz="half" idx="10"/>
          </p:nvPr>
        </p:nvSpPr>
        <p:spPr/>
        <p:txBody>
          <a:bodyPr/>
          <a:lstStyle/>
          <a:p>
            <a:fld id="{B50CD552-C10E-614A-B810-77E320220E26}" type="datetimeFigureOut">
              <a:rPr lang="en-US" smtClean="0"/>
              <a:t>10/15/2020</a:t>
            </a:fld>
            <a:endParaRPr lang="en-US"/>
          </a:p>
        </p:txBody>
      </p:sp>
      <p:sp>
        <p:nvSpPr>
          <p:cNvPr id="3" name="Footer Placeholder 2">
            <a:extLst>
              <a:ext uri="{FF2B5EF4-FFF2-40B4-BE49-F238E27FC236}">
                <a16:creationId xmlns:a16="http://schemas.microsoft.com/office/drawing/2014/main" id="{42CC61AE-7BCE-CB42-B025-A014ECB0717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043E79F-F14E-F644-AAAF-0EF7ED900A10}"/>
              </a:ext>
            </a:extLst>
          </p:cNvPr>
          <p:cNvSpPr>
            <a:spLocks noGrp="1"/>
          </p:cNvSpPr>
          <p:nvPr>
            <p:ph type="sldNum" sz="quarter" idx="12"/>
          </p:nvPr>
        </p:nvSpPr>
        <p:spPr/>
        <p:txBody>
          <a:bodyPr/>
          <a:lstStyle/>
          <a:p>
            <a:fld id="{9998EADF-C030-F84C-ADA0-FD2E39B5A33F}" type="slidenum">
              <a:rPr lang="en-US" smtClean="0"/>
              <a:t>‹#›</a:t>
            </a:fld>
            <a:endParaRPr lang="en-US"/>
          </a:p>
        </p:txBody>
      </p:sp>
    </p:spTree>
    <p:extLst>
      <p:ext uri="{BB962C8B-B14F-4D97-AF65-F5344CB8AC3E}">
        <p14:creationId xmlns:p14="http://schemas.microsoft.com/office/powerpoint/2010/main" val="297189966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9_Title Slide">
    <p:spTree>
      <p:nvGrpSpPr>
        <p:cNvPr id="1" name=""/>
        <p:cNvGrpSpPr/>
        <p:nvPr/>
      </p:nvGrpSpPr>
      <p:grpSpPr>
        <a:xfrm>
          <a:off x="0" y="0"/>
          <a:ext cx="0" cy="0"/>
          <a:chOff x="0" y="0"/>
          <a:chExt cx="0" cy="0"/>
        </a:xfrm>
      </p:grpSpPr>
      <p:sp>
        <p:nvSpPr>
          <p:cNvPr id="4" name="Picture Placeholder 3"/>
          <p:cNvSpPr>
            <a:spLocks noGrp="1"/>
          </p:cNvSpPr>
          <p:nvPr>
            <p:ph type="pic" sz="quarter" idx="16" hasCustomPrompt="1"/>
          </p:nvPr>
        </p:nvSpPr>
        <p:spPr>
          <a:xfrm>
            <a:off x="0" y="1"/>
            <a:ext cx="6096000" cy="3429000"/>
          </a:xfrm>
          <a:prstGeom prst="rect">
            <a:avLst/>
          </a:prstGeom>
          <a:pattFill prst="pct10">
            <a:fgClr>
              <a:schemeClr val="tx1"/>
            </a:fgClr>
            <a:bgClr>
              <a:schemeClr val="bg1"/>
            </a:bgClr>
          </a:pattFill>
        </p:spPr>
        <p:txBody>
          <a:bodyPr wrap="square" anchor="ctr">
            <a:noAutofit/>
          </a:bodyPr>
          <a:lstStyle>
            <a:lvl1pPr algn="ctr">
              <a:defRPr sz="1600" b="0" i="0">
                <a:latin typeface="Titillium" charset="0"/>
                <a:ea typeface="Titillium" charset="0"/>
                <a:cs typeface="Titillium" charset="0"/>
              </a:defRPr>
            </a:lvl1pPr>
          </a:lstStyle>
          <a:p>
            <a:r>
              <a:rPr lang="en-US"/>
              <a:t>Insert Image</a:t>
            </a:r>
          </a:p>
        </p:txBody>
      </p:sp>
      <p:sp>
        <p:nvSpPr>
          <p:cNvPr id="3" name="Picture Placeholder 2"/>
          <p:cNvSpPr>
            <a:spLocks noGrp="1"/>
          </p:cNvSpPr>
          <p:nvPr>
            <p:ph type="pic" sz="quarter" idx="17" hasCustomPrompt="1"/>
          </p:nvPr>
        </p:nvSpPr>
        <p:spPr>
          <a:xfrm>
            <a:off x="0" y="3429001"/>
            <a:ext cx="6096000" cy="3429000"/>
          </a:xfrm>
          <a:prstGeom prst="rect">
            <a:avLst/>
          </a:prstGeom>
          <a:pattFill prst="pct10">
            <a:fgClr>
              <a:schemeClr val="tx1"/>
            </a:fgClr>
            <a:bgClr>
              <a:schemeClr val="bg1"/>
            </a:bgClr>
          </a:pattFill>
        </p:spPr>
        <p:txBody>
          <a:bodyPr wrap="square" anchor="ctr">
            <a:noAutofit/>
          </a:bodyPr>
          <a:lstStyle>
            <a:lvl1pPr algn="ctr">
              <a:defRPr sz="1600" b="0" i="0">
                <a:latin typeface="Titillium" charset="0"/>
                <a:ea typeface="Titillium" charset="0"/>
                <a:cs typeface="Titillium" charset="0"/>
              </a:defRPr>
            </a:lvl1pPr>
          </a:lstStyle>
          <a:p>
            <a:r>
              <a:rPr lang="en-US"/>
              <a:t>Insert Image</a:t>
            </a:r>
          </a:p>
        </p:txBody>
      </p:sp>
    </p:spTree>
    <p:extLst>
      <p:ext uri="{BB962C8B-B14F-4D97-AF65-F5344CB8AC3E}">
        <p14:creationId xmlns:p14="http://schemas.microsoft.com/office/powerpoint/2010/main" val="15700556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1128">
          <p15:clr>
            <a:srgbClr val="FBAE40"/>
          </p15:clr>
        </p15:guide>
        <p15:guide id="4" pos="6552">
          <p15:clr>
            <a:srgbClr val="FBAE40"/>
          </p15:clr>
        </p15:guide>
        <p15:guide id="5" orient="horz" pos="480">
          <p15:clr>
            <a:srgbClr val="FBAE40"/>
          </p15:clr>
        </p15:guide>
        <p15:guide id="6" orient="horz" pos="384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0_Title Slide">
    <p:spTree>
      <p:nvGrpSpPr>
        <p:cNvPr id="1" name=""/>
        <p:cNvGrpSpPr/>
        <p:nvPr/>
      </p:nvGrpSpPr>
      <p:grpSpPr>
        <a:xfrm>
          <a:off x="0" y="0"/>
          <a:ext cx="0" cy="0"/>
          <a:chOff x="0" y="0"/>
          <a:chExt cx="0" cy="0"/>
        </a:xfrm>
      </p:grpSpPr>
      <p:sp>
        <p:nvSpPr>
          <p:cNvPr id="4" name="Picture Placeholder 3"/>
          <p:cNvSpPr>
            <a:spLocks noGrp="1"/>
          </p:cNvSpPr>
          <p:nvPr>
            <p:ph type="pic" sz="quarter" idx="16" hasCustomPrompt="1"/>
          </p:nvPr>
        </p:nvSpPr>
        <p:spPr>
          <a:xfrm>
            <a:off x="6096000" y="1"/>
            <a:ext cx="6096000" cy="3429000"/>
          </a:xfrm>
          <a:prstGeom prst="rect">
            <a:avLst/>
          </a:prstGeom>
          <a:pattFill prst="pct10">
            <a:fgClr>
              <a:schemeClr val="tx1"/>
            </a:fgClr>
            <a:bgClr>
              <a:schemeClr val="bg1"/>
            </a:bgClr>
          </a:pattFill>
        </p:spPr>
        <p:txBody>
          <a:bodyPr wrap="square" anchor="ctr">
            <a:noAutofit/>
          </a:bodyPr>
          <a:lstStyle>
            <a:lvl1pPr algn="ctr">
              <a:defRPr sz="1600" b="0" i="0">
                <a:latin typeface="Titillium" charset="0"/>
                <a:ea typeface="Titillium" charset="0"/>
                <a:cs typeface="Titillium" charset="0"/>
              </a:defRPr>
            </a:lvl1pPr>
          </a:lstStyle>
          <a:p>
            <a:r>
              <a:rPr lang="en-US"/>
              <a:t>Insert Image</a:t>
            </a:r>
          </a:p>
        </p:txBody>
      </p:sp>
      <p:sp>
        <p:nvSpPr>
          <p:cNvPr id="3" name="Picture Placeholder 2"/>
          <p:cNvSpPr>
            <a:spLocks noGrp="1"/>
          </p:cNvSpPr>
          <p:nvPr>
            <p:ph type="pic" sz="quarter" idx="17" hasCustomPrompt="1"/>
          </p:nvPr>
        </p:nvSpPr>
        <p:spPr>
          <a:xfrm>
            <a:off x="6096000" y="3429001"/>
            <a:ext cx="6096000" cy="3429000"/>
          </a:xfrm>
          <a:prstGeom prst="rect">
            <a:avLst/>
          </a:prstGeom>
          <a:pattFill prst="pct10">
            <a:fgClr>
              <a:schemeClr val="tx1"/>
            </a:fgClr>
            <a:bgClr>
              <a:schemeClr val="bg1"/>
            </a:bgClr>
          </a:pattFill>
        </p:spPr>
        <p:txBody>
          <a:bodyPr wrap="square" anchor="ctr">
            <a:noAutofit/>
          </a:bodyPr>
          <a:lstStyle>
            <a:lvl1pPr algn="ctr">
              <a:defRPr sz="1600" b="0" i="0">
                <a:latin typeface="Titillium" charset="0"/>
                <a:ea typeface="Titillium" charset="0"/>
                <a:cs typeface="Titillium" charset="0"/>
              </a:defRPr>
            </a:lvl1pPr>
          </a:lstStyle>
          <a:p>
            <a:r>
              <a:rPr lang="en-US"/>
              <a:t>Insert Image</a:t>
            </a:r>
          </a:p>
        </p:txBody>
      </p:sp>
    </p:spTree>
    <p:extLst>
      <p:ext uri="{BB962C8B-B14F-4D97-AF65-F5344CB8AC3E}">
        <p14:creationId xmlns:p14="http://schemas.microsoft.com/office/powerpoint/2010/main" val="39490718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1128">
          <p15:clr>
            <a:srgbClr val="FBAE40"/>
          </p15:clr>
        </p15:guide>
        <p15:guide id="4" pos="6552">
          <p15:clr>
            <a:srgbClr val="FBAE40"/>
          </p15:clr>
        </p15:guide>
        <p15:guide id="5" orient="horz" pos="480">
          <p15:clr>
            <a:srgbClr val="FBAE40"/>
          </p15:clr>
        </p15:guide>
        <p15:guide id="6" orient="horz" pos="384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2_Title Slide">
    <p:spTree>
      <p:nvGrpSpPr>
        <p:cNvPr id="1" name=""/>
        <p:cNvGrpSpPr/>
        <p:nvPr/>
      </p:nvGrpSpPr>
      <p:grpSpPr>
        <a:xfrm>
          <a:off x="0" y="0"/>
          <a:ext cx="0" cy="0"/>
          <a:chOff x="0" y="0"/>
          <a:chExt cx="0" cy="0"/>
        </a:xfrm>
      </p:grpSpPr>
      <p:sp>
        <p:nvSpPr>
          <p:cNvPr id="4" name="Picture Placeholder 3"/>
          <p:cNvSpPr>
            <a:spLocks noGrp="1"/>
          </p:cNvSpPr>
          <p:nvPr>
            <p:ph type="pic" sz="quarter" idx="16" hasCustomPrompt="1"/>
          </p:nvPr>
        </p:nvSpPr>
        <p:spPr>
          <a:xfrm>
            <a:off x="6096000" y="0"/>
            <a:ext cx="6096000" cy="6857999"/>
          </a:xfrm>
          <a:prstGeom prst="rect">
            <a:avLst/>
          </a:prstGeom>
          <a:pattFill prst="pct10">
            <a:fgClr>
              <a:schemeClr val="tx1"/>
            </a:fgClr>
            <a:bgClr>
              <a:schemeClr val="bg1"/>
            </a:bgClr>
          </a:pattFill>
        </p:spPr>
        <p:txBody>
          <a:bodyPr wrap="square" anchor="ctr">
            <a:noAutofit/>
          </a:bodyPr>
          <a:lstStyle>
            <a:lvl1pPr algn="ctr">
              <a:defRPr sz="1600" b="0" i="0">
                <a:latin typeface="Titillium" charset="0"/>
                <a:ea typeface="Titillium" charset="0"/>
                <a:cs typeface="Titillium" charset="0"/>
              </a:defRPr>
            </a:lvl1pPr>
          </a:lstStyle>
          <a:p>
            <a:r>
              <a:rPr lang="en-US"/>
              <a:t>Insert Image</a:t>
            </a:r>
          </a:p>
        </p:txBody>
      </p:sp>
    </p:spTree>
    <p:extLst>
      <p:ext uri="{BB962C8B-B14F-4D97-AF65-F5344CB8AC3E}">
        <p14:creationId xmlns:p14="http://schemas.microsoft.com/office/powerpoint/2010/main" val="54900012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1128">
          <p15:clr>
            <a:srgbClr val="FBAE40"/>
          </p15:clr>
        </p15:guide>
        <p15:guide id="4" pos="6552">
          <p15:clr>
            <a:srgbClr val="FBAE40"/>
          </p15:clr>
        </p15:guide>
        <p15:guide id="5" orient="horz" pos="480">
          <p15:clr>
            <a:srgbClr val="FBAE40"/>
          </p15:clr>
        </p15:guide>
        <p15:guide id="6" orient="horz" pos="384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9_Title Slide">
    <p:spTree>
      <p:nvGrpSpPr>
        <p:cNvPr id="1" name=""/>
        <p:cNvGrpSpPr/>
        <p:nvPr/>
      </p:nvGrpSpPr>
      <p:grpSpPr>
        <a:xfrm>
          <a:off x="0" y="0"/>
          <a:ext cx="0" cy="0"/>
          <a:chOff x="0" y="0"/>
          <a:chExt cx="0" cy="0"/>
        </a:xfrm>
      </p:grpSpPr>
      <p:sp>
        <p:nvSpPr>
          <p:cNvPr id="5" name="Picture Placeholder 4"/>
          <p:cNvSpPr>
            <a:spLocks noGrp="1"/>
          </p:cNvSpPr>
          <p:nvPr>
            <p:ph type="pic" sz="quarter" idx="17" hasCustomPrompt="1"/>
          </p:nvPr>
        </p:nvSpPr>
        <p:spPr>
          <a:xfrm>
            <a:off x="1546455" y="0"/>
            <a:ext cx="8999137" cy="4753614"/>
          </a:xfrm>
          <a:custGeom>
            <a:avLst/>
            <a:gdLst>
              <a:gd name="connsiteX0" fmla="*/ 160403 w 8999137"/>
              <a:gd name="connsiteY0" fmla="*/ 0 h 4753614"/>
              <a:gd name="connsiteX1" fmla="*/ 8778621 w 8999137"/>
              <a:gd name="connsiteY1" fmla="*/ 0 h 4753614"/>
              <a:gd name="connsiteX2" fmla="*/ 8830686 w 8999137"/>
              <a:gd name="connsiteY2" fmla="*/ 125692 h 4753614"/>
              <a:gd name="connsiteX3" fmla="*/ 8956500 w 8999137"/>
              <a:gd name="connsiteY3" fmla="*/ 566655 h 4753614"/>
              <a:gd name="connsiteX4" fmla="*/ 8817116 w 8999137"/>
              <a:gd name="connsiteY4" fmla="*/ 1831562 h 4753614"/>
              <a:gd name="connsiteX5" fmla="*/ 8552543 w 8999137"/>
              <a:gd name="connsiteY5" fmla="*/ 2275779 h 4753614"/>
              <a:gd name="connsiteX6" fmla="*/ 8491828 w 8999137"/>
              <a:gd name="connsiteY6" fmla="*/ 2368359 h 4753614"/>
              <a:gd name="connsiteX7" fmla="*/ 8376572 w 8999137"/>
              <a:gd name="connsiteY7" fmla="*/ 2502201 h 4753614"/>
              <a:gd name="connsiteX8" fmla="*/ 8321049 w 8999137"/>
              <a:gd name="connsiteY8" fmla="*/ 2549147 h 4753614"/>
              <a:gd name="connsiteX9" fmla="*/ 7682953 w 8999137"/>
              <a:gd name="connsiteY9" fmla="*/ 3088875 h 4753614"/>
              <a:gd name="connsiteX10" fmla="*/ 6696654 w 8999137"/>
              <a:gd name="connsiteY10" fmla="*/ 3657691 h 4753614"/>
              <a:gd name="connsiteX11" fmla="*/ 5156343 w 8999137"/>
              <a:gd name="connsiteY11" fmla="*/ 4270617 h 4753614"/>
              <a:gd name="connsiteX12" fmla="*/ 3602413 w 8999137"/>
              <a:gd name="connsiteY12" fmla="*/ 4667581 h 4753614"/>
              <a:gd name="connsiteX13" fmla="*/ 2520156 w 8999137"/>
              <a:gd name="connsiteY13" fmla="*/ 4751840 h 4753614"/>
              <a:gd name="connsiteX14" fmla="*/ 1660932 w 8999137"/>
              <a:gd name="connsiteY14" fmla="*/ 4621890 h 4753614"/>
              <a:gd name="connsiteX15" fmla="*/ 1020188 w 8999137"/>
              <a:gd name="connsiteY15" fmla="*/ 4313553 h 4753614"/>
              <a:gd name="connsiteX16" fmla="*/ 922325 w 8999137"/>
              <a:gd name="connsiteY16" fmla="*/ 4246711 h 4753614"/>
              <a:gd name="connsiteX17" fmla="*/ 817674 w 8999137"/>
              <a:gd name="connsiteY17" fmla="*/ 4156590 h 4753614"/>
              <a:gd name="connsiteX18" fmla="*/ 796031 w 8999137"/>
              <a:gd name="connsiteY18" fmla="*/ 4129779 h 4753614"/>
              <a:gd name="connsiteX19" fmla="*/ 657178 w 8999137"/>
              <a:gd name="connsiteY19" fmla="*/ 3981342 h 4753614"/>
              <a:gd name="connsiteX20" fmla="*/ 254230 w 8999137"/>
              <a:gd name="connsiteY20" fmla="*/ 3292333 h 4753614"/>
              <a:gd name="connsiteX21" fmla="*/ 29210 w 8999137"/>
              <a:gd name="connsiteY21" fmla="*/ 2287638 h 4753614"/>
              <a:gd name="connsiteX22" fmla="*/ 18702 w 8999137"/>
              <a:gd name="connsiteY22" fmla="*/ 1167583 h 4753614"/>
              <a:gd name="connsiteX23" fmla="*/ 81464 w 8999137"/>
              <a:gd name="connsiteY23" fmla="*/ 522993 h 4753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999137" h="4753614">
                <a:moveTo>
                  <a:pt x="160403" y="0"/>
                </a:moveTo>
                <a:lnTo>
                  <a:pt x="8778621" y="0"/>
                </a:lnTo>
                <a:lnTo>
                  <a:pt x="8830686" y="125692"/>
                </a:lnTo>
                <a:cubicBezTo>
                  <a:pt x="8884022" y="268426"/>
                  <a:pt x="8926868" y="415063"/>
                  <a:pt x="8956500" y="566655"/>
                </a:cubicBezTo>
                <a:cubicBezTo>
                  <a:pt x="9041356" y="1002437"/>
                  <a:pt x="9001882" y="1424828"/>
                  <a:pt x="8817116" y="1831562"/>
                </a:cubicBezTo>
                <a:cubicBezTo>
                  <a:pt x="8745505" y="1989377"/>
                  <a:pt x="8656388" y="2137016"/>
                  <a:pt x="8552543" y="2275779"/>
                </a:cubicBezTo>
                <a:cubicBezTo>
                  <a:pt x="8530503" y="2305272"/>
                  <a:pt x="8511944" y="2337209"/>
                  <a:pt x="8491828" y="2368359"/>
                </a:cubicBezTo>
                <a:lnTo>
                  <a:pt x="8376572" y="2502201"/>
                </a:lnTo>
                <a:cubicBezTo>
                  <a:pt x="8358065" y="2517851"/>
                  <a:pt x="8337899" y="2531525"/>
                  <a:pt x="8321049" y="2549147"/>
                </a:cubicBezTo>
                <a:cubicBezTo>
                  <a:pt x="8127505" y="2751181"/>
                  <a:pt x="7912204" y="2928481"/>
                  <a:pt x="7682953" y="3088875"/>
                </a:cubicBezTo>
                <a:cubicBezTo>
                  <a:pt x="7370941" y="3307068"/>
                  <a:pt x="7039450" y="3492693"/>
                  <a:pt x="6696654" y="3657691"/>
                </a:cubicBezTo>
                <a:cubicBezTo>
                  <a:pt x="6197909" y="3898611"/>
                  <a:pt x="5682077" y="4097043"/>
                  <a:pt x="5156343" y="4270617"/>
                </a:cubicBezTo>
                <a:cubicBezTo>
                  <a:pt x="4647318" y="4438419"/>
                  <a:pt x="4131460" y="4579103"/>
                  <a:pt x="3602413" y="4667581"/>
                </a:cubicBezTo>
                <a:cubicBezTo>
                  <a:pt x="3244135" y="4727203"/>
                  <a:pt x="2883679" y="4762083"/>
                  <a:pt x="2520156" y="4751840"/>
                </a:cubicBezTo>
                <a:cubicBezTo>
                  <a:pt x="2228356" y="4744000"/>
                  <a:pt x="1940786" y="4706579"/>
                  <a:pt x="1660932" y="4621890"/>
                </a:cubicBezTo>
                <a:cubicBezTo>
                  <a:pt x="1431364" y="4552181"/>
                  <a:pt x="1216374" y="4452545"/>
                  <a:pt x="1020188" y="4313553"/>
                </a:cubicBezTo>
                <a:cubicBezTo>
                  <a:pt x="987911" y="4290659"/>
                  <a:pt x="955143" y="4268980"/>
                  <a:pt x="922325" y="4246711"/>
                </a:cubicBezTo>
                <a:lnTo>
                  <a:pt x="817674" y="4156590"/>
                </a:lnTo>
                <a:cubicBezTo>
                  <a:pt x="810350" y="4147558"/>
                  <a:pt x="804158" y="4137871"/>
                  <a:pt x="796031" y="4129779"/>
                </a:cubicBezTo>
                <a:cubicBezTo>
                  <a:pt x="749835" y="4080201"/>
                  <a:pt x="701165" y="4032838"/>
                  <a:pt x="657178" y="3981342"/>
                </a:cubicBezTo>
                <a:cubicBezTo>
                  <a:pt x="480734" y="3776574"/>
                  <a:pt x="351112" y="3544049"/>
                  <a:pt x="254230" y="3292333"/>
                </a:cubicBezTo>
                <a:cubicBezTo>
                  <a:pt x="129680" y="2968869"/>
                  <a:pt x="63284" y="2631766"/>
                  <a:pt x="29210" y="2287638"/>
                </a:cubicBezTo>
                <a:cubicBezTo>
                  <a:pt x="-7988" y="1914676"/>
                  <a:pt x="-7577" y="1540890"/>
                  <a:pt x="18702" y="1167583"/>
                </a:cubicBezTo>
                <a:cubicBezTo>
                  <a:pt x="33799" y="951712"/>
                  <a:pt x="54828" y="736866"/>
                  <a:pt x="81464" y="522993"/>
                </a:cubicBezTo>
                <a:close/>
              </a:path>
            </a:pathLst>
          </a:custGeom>
          <a:pattFill prst="pct10">
            <a:fgClr>
              <a:schemeClr val="tx1"/>
            </a:fgClr>
            <a:bgClr>
              <a:schemeClr val="bg1"/>
            </a:bgClr>
          </a:pattFill>
        </p:spPr>
        <p:txBody>
          <a:bodyPr wrap="square" anchor="ctr">
            <a:noAutofit/>
          </a:bodyPr>
          <a:lstStyle>
            <a:lvl1pPr algn="ctr">
              <a:defRPr sz="1600" b="0" i="0">
                <a:latin typeface="Titillium" charset="0"/>
                <a:ea typeface="Titillium" charset="0"/>
                <a:cs typeface="Titillium" charset="0"/>
              </a:defRPr>
            </a:lvl1pPr>
          </a:lstStyle>
          <a:p>
            <a:r>
              <a:rPr lang="en-US"/>
              <a:t>Insert Image</a:t>
            </a:r>
          </a:p>
        </p:txBody>
      </p:sp>
    </p:spTree>
    <p:extLst>
      <p:ext uri="{BB962C8B-B14F-4D97-AF65-F5344CB8AC3E}">
        <p14:creationId xmlns:p14="http://schemas.microsoft.com/office/powerpoint/2010/main" val="299786288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1128">
          <p15:clr>
            <a:srgbClr val="FBAE40"/>
          </p15:clr>
        </p15:guide>
        <p15:guide id="4" pos="6552">
          <p15:clr>
            <a:srgbClr val="FBAE40"/>
          </p15:clr>
        </p15:guide>
        <p15:guide id="5" orient="horz" pos="480">
          <p15:clr>
            <a:srgbClr val="FBAE40"/>
          </p15:clr>
        </p15:guide>
        <p15:guide id="6" orient="horz" pos="384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16_Title Slide">
    <p:spTree>
      <p:nvGrpSpPr>
        <p:cNvPr id="1" name=""/>
        <p:cNvGrpSpPr/>
        <p:nvPr/>
      </p:nvGrpSpPr>
      <p:grpSpPr>
        <a:xfrm>
          <a:off x="0" y="0"/>
          <a:ext cx="0" cy="0"/>
          <a:chOff x="0" y="0"/>
          <a:chExt cx="0" cy="0"/>
        </a:xfrm>
      </p:grpSpPr>
      <p:sp>
        <p:nvSpPr>
          <p:cNvPr id="3" name="Picture Placeholder 8"/>
          <p:cNvSpPr>
            <a:spLocks noGrp="1"/>
          </p:cNvSpPr>
          <p:nvPr>
            <p:ph type="pic" sz="quarter" idx="16" hasCustomPrompt="1"/>
          </p:nvPr>
        </p:nvSpPr>
        <p:spPr>
          <a:xfrm>
            <a:off x="-1166474" y="-880532"/>
            <a:ext cx="14709214" cy="8717570"/>
          </a:xfrm>
          <a:prstGeom prst="rect">
            <a:avLst/>
          </a:prstGeom>
          <a:pattFill prst="pct10">
            <a:fgClr>
              <a:schemeClr val="tx1"/>
            </a:fgClr>
            <a:bgClr>
              <a:schemeClr val="bg1"/>
            </a:bgClr>
          </a:pattFill>
          <a:effectLst>
            <a:softEdge rad="635000"/>
          </a:effectLst>
        </p:spPr>
        <p:txBody>
          <a:bodyPr wrap="square" anchor="ctr">
            <a:noAutofit/>
          </a:bodyPr>
          <a:lstStyle>
            <a:lvl1pPr algn="ctr">
              <a:defRPr sz="1600" b="0" i="0">
                <a:latin typeface="Titillium" charset="0"/>
                <a:ea typeface="Titillium" charset="0"/>
                <a:cs typeface="Titillium" charset="0"/>
              </a:defRPr>
            </a:lvl1pPr>
          </a:lstStyle>
          <a:p>
            <a:r>
              <a:rPr lang="en-US"/>
              <a:t>Insert Image</a:t>
            </a:r>
          </a:p>
        </p:txBody>
      </p:sp>
      <p:sp>
        <p:nvSpPr>
          <p:cNvPr id="2" name="Picture Placeholder 8"/>
          <p:cNvSpPr>
            <a:spLocks noGrp="1"/>
          </p:cNvSpPr>
          <p:nvPr>
            <p:ph type="pic" sz="quarter" idx="15" hasCustomPrompt="1"/>
          </p:nvPr>
        </p:nvSpPr>
        <p:spPr>
          <a:xfrm>
            <a:off x="4419600" y="1614703"/>
            <a:ext cx="3352800" cy="3628594"/>
          </a:xfrm>
          <a:custGeom>
            <a:avLst/>
            <a:gdLst>
              <a:gd name="connsiteX0" fmla="*/ 984250 w 1968500"/>
              <a:gd name="connsiteY0" fmla="*/ 0 h 2130425"/>
              <a:gd name="connsiteX1" fmla="*/ 1203975 w 1968500"/>
              <a:gd name="connsiteY1" fmla="*/ 52481 h 2130425"/>
              <a:gd name="connsiteX2" fmla="*/ 1748684 w 1968500"/>
              <a:gd name="connsiteY2" fmla="*/ 367970 h 2130425"/>
              <a:gd name="connsiteX3" fmla="*/ 1968500 w 1968500"/>
              <a:gd name="connsiteY3" fmla="*/ 749122 h 2130425"/>
              <a:gd name="connsiteX4" fmla="*/ 1968500 w 1968500"/>
              <a:gd name="connsiteY4" fmla="*/ 1381303 h 2130425"/>
              <a:gd name="connsiteX5" fmla="*/ 1748684 w 1968500"/>
              <a:gd name="connsiteY5" fmla="*/ 1762455 h 2130425"/>
              <a:gd name="connsiteX6" fmla="*/ 1203975 w 1968500"/>
              <a:gd name="connsiteY6" fmla="*/ 2077944 h 2130425"/>
              <a:gd name="connsiteX7" fmla="*/ 764526 w 1968500"/>
              <a:gd name="connsiteY7" fmla="*/ 2077944 h 2130425"/>
              <a:gd name="connsiteX8" fmla="*/ 219816 w 1968500"/>
              <a:gd name="connsiteY8" fmla="*/ 1762455 h 2130425"/>
              <a:gd name="connsiteX9" fmla="*/ 0 w 1968500"/>
              <a:gd name="connsiteY9" fmla="*/ 1381303 h 2130425"/>
              <a:gd name="connsiteX10" fmla="*/ 0 w 1968500"/>
              <a:gd name="connsiteY10" fmla="*/ 749122 h 2130425"/>
              <a:gd name="connsiteX11" fmla="*/ 219816 w 1968500"/>
              <a:gd name="connsiteY11" fmla="*/ 367970 h 2130425"/>
              <a:gd name="connsiteX12" fmla="*/ 764526 w 1968500"/>
              <a:gd name="connsiteY12" fmla="*/ 52481 h 2130425"/>
              <a:gd name="connsiteX13" fmla="*/ 984250 w 1968500"/>
              <a:gd name="connsiteY13" fmla="*/ 0 h 213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68500" h="2130425">
                <a:moveTo>
                  <a:pt x="984250" y="0"/>
                </a:moveTo>
                <a:cubicBezTo>
                  <a:pt x="1063902" y="0"/>
                  <a:pt x="1143553" y="17494"/>
                  <a:pt x="1203975" y="52481"/>
                </a:cubicBezTo>
                <a:lnTo>
                  <a:pt x="1748684" y="367970"/>
                </a:lnTo>
                <a:cubicBezTo>
                  <a:pt x="1869620" y="437945"/>
                  <a:pt x="1968500" y="609473"/>
                  <a:pt x="1968500" y="749122"/>
                </a:cubicBezTo>
                <a:lnTo>
                  <a:pt x="1968500" y="1381303"/>
                </a:lnTo>
                <a:cubicBezTo>
                  <a:pt x="1968500" y="1520952"/>
                  <a:pt x="1869620" y="1692480"/>
                  <a:pt x="1748684" y="1762455"/>
                </a:cubicBezTo>
                <a:lnTo>
                  <a:pt x="1203975" y="2077944"/>
                </a:lnTo>
                <a:cubicBezTo>
                  <a:pt x="1083131" y="2147919"/>
                  <a:pt x="885370" y="2147919"/>
                  <a:pt x="764526" y="2077944"/>
                </a:cubicBezTo>
                <a:lnTo>
                  <a:pt x="219816" y="1762455"/>
                </a:lnTo>
                <a:cubicBezTo>
                  <a:pt x="98881" y="1692480"/>
                  <a:pt x="0" y="1520952"/>
                  <a:pt x="0" y="1381303"/>
                </a:cubicBezTo>
                <a:lnTo>
                  <a:pt x="0" y="749122"/>
                </a:lnTo>
                <a:cubicBezTo>
                  <a:pt x="0" y="609473"/>
                  <a:pt x="98881" y="437945"/>
                  <a:pt x="219816" y="367970"/>
                </a:cubicBezTo>
                <a:lnTo>
                  <a:pt x="764526" y="52481"/>
                </a:lnTo>
                <a:cubicBezTo>
                  <a:pt x="824948" y="17494"/>
                  <a:pt x="904599" y="0"/>
                  <a:pt x="984250" y="0"/>
                </a:cubicBezTo>
                <a:close/>
              </a:path>
            </a:pathLst>
          </a:custGeom>
          <a:pattFill prst="pct10">
            <a:fgClr>
              <a:schemeClr val="tx1"/>
            </a:fgClr>
            <a:bgClr>
              <a:schemeClr val="bg1"/>
            </a:bgClr>
          </a:pattFill>
        </p:spPr>
        <p:txBody>
          <a:bodyPr wrap="square" anchor="ctr">
            <a:noAutofit/>
          </a:bodyPr>
          <a:lstStyle>
            <a:lvl1pPr algn="ctr">
              <a:defRPr sz="1600" b="0" i="0">
                <a:latin typeface="Titillium" charset="0"/>
                <a:ea typeface="Titillium" charset="0"/>
                <a:cs typeface="Titillium" charset="0"/>
              </a:defRPr>
            </a:lvl1pPr>
          </a:lstStyle>
          <a:p>
            <a:r>
              <a:rPr lang="en-US"/>
              <a:t>Insert Image</a:t>
            </a:r>
          </a:p>
        </p:txBody>
      </p:sp>
    </p:spTree>
    <p:extLst>
      <p:ext uri="{BB962C8B-B14F-4D97-AF65-F5344CB8AC3E}">
        <p14:creationId xmlns:p14="http://schemas.microsoft.com/office/powerpoint/2010/main" val="271728274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1128">
          <p15:clr>
            <a:srgbClr val="FBAE40"/>
          </p15:clr>
        </p15:guide>
        <p15:guide id="4" pos="6552">
          <p15:clr>
            <a:srgbClr val="FBAE40"/>
          </p15:clr>
        </p15:guide>
        <p15:guide id="5" orient="horz" pos="480">
          <p15:clr>
            <a:srgbClr val="FBAE40"/>
          </p15:clr>
        </p15:guide>
        <p15:guide id="6" orient="horz" pos="3840">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20_Title Slide">
    <p:spTree>
      <p:nvGrpSpPr>
        <p:cNvPr id="1" name=""/>
        <p:cNvGrpSpPr/>
        <p:nvPr/>
      </p:nvGrpSpPr>
      <p:grpSpPr>
        <a:xfrm>
          <a:off x="0" y="0"/>
          <a:ext cx="0" cy="0"/>
          <a:chOff x="0" y="0"/>
          <a:chExt cx="0" cy="0"/>
        </a:xfrm>
      </p:grpSpPr>
      <p:sp>
        <p:nvSpPr>
          <p:cNvPr id="4" name="Picture Placeholder 5"/>
          <p:cNvSpPr>
            <a:spLocks noGrp="1"/>
          </p:cNvSpPr>
          <p:nvPr>
            <p:ph type="pic" sz="quarter" idx="13" hasCustomPrompt="1"/>
          </p:nvPr>
        </p:nvSpPr>
        <p:spPr>
          <a:xfrm>
            <a:off x="0" y="0"/>
            <a:ext cx="12192000" cy="6858000"/>
          </a:xfrm>
          <a:prstGeom prst="rect">
            <a:avLst/>
          </a:prstGeom>
          <a:pattFill prst="pct10">
            <a:fgClr>
              <a:schemeClr val="tx1"/>
            </a:fgClr>
            <a:bgClr>
              <a:schemeClr val="bg1"/>
            </a:bgClr>
          </a:pattFill>
        </p:spPr>
        <p:txBody>
          <a:bodyPr wrap="square" anchor="ctr">
            <a:noAutofit/>
          </a:bodyPr>
          <a:lstStyle>
            <a:lvl1pPr algn="ctr">
              <a:defRPr sz="1600" b="0" i="0">
                <a:latin typeface="Titillium" charset="0"/>
                <a:ea typeface="Titillium" charset="0"/>
                <a:cs typeface="Titillium" charset="0"/>
              </a:defRPr>
            </a:lvl1pPr>
          </a:lstStyle>
          <a:p>
            <a:r>
              <a:rPr lang="en-US"/>
              <a:t>Insert Image</a:t>
            </a:r>
          </a:p>
        </p:txBody>
      </p:sp>
      <p:sp>
        <p:nvSpPr>
          <p:cNvPr id="2" name="Picture Placeholder 8"/>
          <p:cNvSpPr>
            <a:spLocks noGrp="1"/>
          </p:cNvSpPr>
          <p:nvPr>
            <p:ph type="pic" sz="quarter" idx="15" hasCustomPrompt="1"/>
          </p:nvPr>
        </p:nvSpPr>
        <p:spPr>
          <a:xfrm>
            <a:off x="4889157" y="2122885"/>
            <a:ext cx="2413686" cy="2612230"/>
          </a:xfrm>
          <a:custGeom>
            <a:avLst/>
            <a:gdLst>
              <a:gd name="connsiteX0" fmla="*/ 984250 w 1968500"/>
              <a:gd name="connsiteY0" fmla="*/ 0 h 2130425"/>
              <a:gd name="connsiteX1" fmla="*/ 1203975 w 1968500"/>
              <a:gd name="connsiteY1" fmla="*/ 52481 h 2130425"/>
              <a:gd name="connsiteX2" fmla="*/ 1748684 w 1968500"/>
              <a:gd name="connsiteY2" fmla="*/ 367970 h 2130425"/>
              <a:gd name="connsiteX3" fmla="*/ 1968500 w 1968500"/>
              <a:gd name="connsiteY3" fmla="*/ 749122 h 2130425"/>
              <a:gd name="connsiteX4" fmla="*/ 1968500 w 1968500"/>
              <a:gd name="connsiteY4" fmla="*/ 1381303 h 2130425"/>
              <a:gd name="connsiteX5" fmla="*/ 1748684 w 1968500"/>
              <a:gd name="connsiteY5" fmla="*/ 1762455 h 2130425"/>
              <a:gd name="connsiteX6" fmla="*/ 1203975 w 1968500"/>
              <a:gd name="connsiteY6" fmla="*/ 2077944 h 2130425"/>
              <a:gd name="connsiteX7" fmla="*/ 764526 w 1968500"/>
              <a:gd name="connsiteY7" fmla="*/ 2077944 h 2130425"/>
              <a:gd name="connsiteX8" fmla="*/ 219816 w 1968500"/>
              <a:gd name="connsiteY8" fmla="*/ 1762455 h 2130425"/>
              <a:gd name="connsiteX9" fmla="*/ 0 w 1968500"/>
              <a:gd name="connsiteY9" fmla="*/ 1381303 h 2130425"/>
              <a:gd name="connsiteX10" fmla="*/ 0 w 1968500"/>
              <a:gd name="connsiteY10" fmla="*/ 749122 h 2130425"/>
              <a:gd name="connsiteX11" fmla="*/ 219816 w 1968500"/>
              <a:gd name="connsiteY11" fmla="*/ 367970 h 2130425"/>
              <a:gd name="connsiteX12" fmla="*/ 764526 w 1968500"/>
              <a:gd name="connsiteY12" fmla="*/ 52481 h 2130425"/>
              <a:gd name="connsiteX13" fmla="*/ 984250 w 1968500"/>
              <a:gd name="connsiteY13" fmla="*/ 0 h 213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68500" h="2130425">
                <a:moveTo>
                  <a:pt x="984250" y="0"/>
                </a:moveTo>
                <a:cubicBezTo>
                  <a:pt x="1063902" y="0"/>
                  <a:pt x="1143553" y="17494"/>
                  <a:pt x="1203975" y="52481"/>
                </a:cubicBezTo>
                <a:lnTo>
                  <a:pt x="1748684" y="367970"/>
                </a:lnTo>
                <a:cubicBezTo>
                  <a:pt x="1869620" y="437945"/>
                  <a:pt x="1968500" y="609473"/>
                  <a:pt x="1968500" y="749122"/>
                </a:cubicBezTo>
                <a:lnTo>
                  <a:pt x="1968500" y="1381303"/>
                </a:lnTo>
                <a:cubicBezTo>
                  <a:pt x="1968500" y="1520952"/>
                  <a:pt x="1869620" y="1692480"/>
                  <a:pt x="1748684" y="1762455"/>
                </a:cubicBezTo>
                <a:lnTo>
                  <a:pt x="1203975" y="2077944"/>
                </a:lnTo>
                <a:cubicBezTo>
                  <a:pt x="1083131" y="2147919"/>
                  <a:pt x="885370" y="2147919"/>
                  <a:pt x="764526" y="2077944"/>
                </a:cubicBezTo>
                <a:lnTo>
                  <a:pt x="219816" y="1762455"/>
                </a:lnTo>
                <a:cubicBezTo>
                  <a:pt x="98881" y="1692480"/>
                  <a:pt x="0" y="1520952"/>
                  <a:pt x="0" y="1381303"/>
                </a:cubicBezTo>
                <a:lnTo>
                  <a:pt x="0" y="749122"/>
                </a:lnTo>
                <a:cubicBezTo>
                  <a:pt x="0" y="609473"/>
                  <a:pt x="98881" y="437945"/>
                  <a:pt x="219816" y="367970"/>
                </a:cubicBezTo>
                <a:lnTo>
                  <a:pt x="764526" y="52481"/>
                </a:lnTo>
                <a:cubicBezTo>
                  <a:pt x="824948" y="17494"/>
                  <a:pt x="904599" y="0"/>
                  <a:pt x="984250" y="0"/>
                </a:cubicBezTo>
                <a:close/>
              </a:path>
            </a:pathLst>
          </a:custGeom>
          <a:pattFill prst="pct10">
            <a:fgClr>
              <a:schemeClr val="tx1"/>
            </a:fgClr>
            <a:bgClr>
              <a:schemeClr val="bg1"/>
            </a:bgClr>
          </a:pattFill>
        </p:spPr>
        <p:txBody>
          <a:bodyPr wrap="square" anchor="ctr">
            <a:noAutofit/>
          </a:bodyPr>
          <a:lstStyle>
            <a:lvl1pPr algn="ctr">
              <a:defRPr sz="1600" b="0" i="0">
                <a:latin typeface="Titillium" charset="0"/>
                <a:ea typeface="Titillium" charset="0"/>
                <a:cs typeface="Titillium" charset="0"/>
              </a:defRPr>
            </a:lvl1pPr>
          </a:lstStyle>
          <a:p>
            <a:r>
              <a:rPr lang="en-US"/>
              <a:t>Insert Image</a:t>
            </a:r>
          </a:p>
        </p:txBody>
      </p:sp>
    </p:spTree>
    <p:extLst>
      <p:ext uri="{BB962C8B-B14F-4D97-AF65-F5344CB8AC3E}">
        <p14:creationId xmlns:p14="http://schemas.microsoft.com/office/powerpoint/2010/main" val="375515087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1128">
          <p15:clr>
            <a:srgbClr val="FBAE40"/>
          </p15:clr>
        </p15:guide>
        <p15:guide id="4" pos="6552">
          <p15:clr>
            <a:srgbClr val="FBAE40"/>
          </p15:clr>
        </p15:guide>
        <p15:guide id="5" orient="horz" pos="480">
          <p15:clr>
            <a:srgbClr val="FBAE40"/>
          </p15:clr>
        </p15:guide>
        <p15:guide id="6" orient="horz" pos="3840">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2_Title Slide">
    <p:spTree>
      <p:nvGrpSpPr>
        <p:cNvPr id="1" name=""/>
        <p:cNvGrpSpPr/>
        <p:nvPr/>
      </p:nvGrpSpPr>
      <p:grpSpPr>
        <a:xfrm>
          <a:off x="0" y="0"/>
          <a:ext cx="0" cy="0"/>
          <a:chOff x="0" y="0"/>
          <a:chExt cx="0" cy="0"/>
        </a:xfrm>
      </p:grpSpPr>
      <p:sp>
        <p:nvSpPr>
          <p:cNvPr id="4" name="Picture Placeholder 3"/>
          <p:cNvSpPr>
            <a:spLocks noGrp="1"/>
          </p:cNvSpPr>
          <p:nvPr>
            <p:ph type="pic" sz="quarter" idx="15" hasCustomPrompt="1"/>
          </p:nvPr>
        </p:nvSpPr>
        <p:spPr>
          <a:xfrm>
            <a:off x="4246712" y="762000"/>
            <a:ext cx="3698684" cy="3698680"/>
          </a:xfrm>
          <a:custGeom>
            <a:avLst/>
            <a:gdLst>
              <a:gd name="connsiteX0" fmla="*/ 1090639 w 2181277"/>
              <a:gd name="connsiteY0" fmla="*/ 0 h 2181277"/>
              <a:gd name="connsiteX1" fmla="*/ 1530401 w 2181277"/>
              <a:gd name="connsiteY1" fmla="*/ 181378 h 2181277"/>
              <a:gd name="connsiteX2" fmla="*/ 1999900 w 2181277"/>
              <a:gd name="connsiteY2" fmla="*/ 650877 h 2181277"/>
              <a:gd name="connsiteX3" fmla="*/ 1999900 w 2181277"/>
              <a:gd name="connsiteY3" fmla="*/ 1530401 h 2181277"/>
              <a:gd name="connsiteX4" fmla="*/ 1530401 w 2181277"/>
              <a:gd name="connsiteY4" fmla="*/ 1999900 h 2181277"/>
              <a:gd name="connsiteX5" fmla="*/ 650877 w 2181277"/>
              <a:gd name="connsiteY5" fmla="*/ 1999900 h 2181277"/>
              <a:gd name="connsiteX6" fmla="*/ 181378 w 2181277"/>
              <a:gd name="connsiteY6" fmla="*/ 1530401 h 2181277"/>
              <a:gd name="connsiteX7" fmla="*/ 181378 w 2181277"/>
              <a:gd name="connsiteY7" fmla="*/ 650877 h 2181277"/>
              <a:gd name="connsiteX8" fmla="*/ 650877 w 2181277"/>
              <a:gd name="connsiteY8" fmla="*/ 181378 h 2181277"/>
              <a:gd name="connsiteX9" fmla="*/ 1090639 w 2181277"/>
              <a:gd name="connsiteY9" fmla="*/ 0 h 218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1277" h="2181277">
                <a:moveTo>
                  <a:pt x="1090639" y="0"/>
                </a:moveTo>
                <a:cubicBezTo>
                  <a:pt x="1250061" y="0"/>
                  <a:pt x="1409483" y="60459"/>
                  <a:pt x="1530401" y="181378"/>
                </a:cubicBezTo>
                <a:lnTo>
                  <a:pt x="1999900" y="650877"/>
                </a:lnTo>
                <a:cubicBezTo>
                  <a:pt x="2241737" y="892714"/>
                  <a:pt x="2241737" y="1288564"/>
                  <a:pt x="1999900" y="1530401"/>
                </a:cubicBezTo>
                <a:lnTo>
                  <a:pt x="1530401" y="1999900"/>
                </a:lnTo>
                <a:cubicBezTo>
                  <a:pt x="1288564" y="2241737"/>
                  <a:pt x="892714" y="2241737"/>
                  <a:pt x="650877" y="1999900"/>
                </a:cubicBezTo>
                <a:lnTo>
                  <a:pt x="181378" y="1530401"/>
                </a:lnTo>
                <a:cubicBezTo>
                  <a:pt x="-60459" y="1288564"/>
                  <a:pt x="-60459" y="892714"/>
                  <a:pt x="181378" y="650877"/>
                </a:cubicBezTo>
                <a:lnTo>
                  <a:pt x="650877" y="181378"/>
                </a:lnTo>
                <a:cubicBezTo>
                  <a:pt x="771796" y="60459"/>
                  <a:pt x="931217" y="0"/>
                  <a:pt x="1090639" y="0"/>
                </a:cubicBezTo>
                <a:close/>
              </a:path>
            </a:pathLst>
          </a:custGeom>
          <a:pattFill prst="pct10">
            <a:fgClr>
              <a:schemeClr val="tx1"/>
            </a:fgClr>
            <a:bgClr>
              <a:schemeClr val="bg1"/>
            </a:bgClr>
          </a:pattFill>
        </p:spPr>
        <p:txBody>
          <a:bodyPr wrap="square" anchor="ctr">
            <a:noAutofit/>
          </a:bodyPr>
          <a:lstStyle>
            <a:lvl1pPr algn="ctr">
              <a:defRPr sz="1600" b="0" i="0">
                <a:latin typeface="Titillium" charset="0"/>
                <a:ea typeface="Titillium" charset="0"/>
                <a:cs typeface="Titillium" charset="0"/>
              </a:defRPr>
            </a:lvl1pPr>
          </a:lstStyle>
          <a:p>
            <a:r>
              <a:rPr lang="en-US"/>
              <a:t>Insert Image</a:t>
            </a:r>
          </a:p>
        </p:txBody>
      </p:sp>
    </p:spTree>
    <p:extLst>
      <p:ext uri="{BB962C8B-B14F-4D97-AF65-F5344CB8AC3E}">
        <p14:creationId xmlns:p14="http://schemas.microsoft.com/office/powerpoint/2010/main" val="139903559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1128">
          <p15:clr>
            <a:srgbClr val="FBAE40"/>
          </p15:clr>
        </p15:guide>
        <p15:guide id="4" pos="6552">
          <p15:clr>
            <a:srgbClr val="FBAE40"/>
          </p15:clr>
        </p15:guide>
        <p15:guide id="5" orient="horz" pos="480">
          <p15:clr>
            <a:srgbClr val="FBAE40"/>
          </p15:clr>
        </p15:guide>
        <p15:guide id="6" orient="horz" pos="384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37_Title Slide">
    <p:spTree>
      <p:nvGrpSpPr>
        <p:cNvPr id="1" name=""/>
        <p:cNvGrpSpPr/>
        <p:nvPr/>
      </p:nvGrpSpPr>
      <p:grpSpPr>
        <a:xfrm>
          <a:off x="0" y="0"/>
          <a:ext cx="0" cy="0"/>
          <a:chOff x="0" y="0"/>
          <a:chExt cx="0" cy="0"/>
        </a:xfrm>
      </p:grpSpPr>
      <p:sp>
        <p:nvSpPr>
          <p:cNvPr id="11" name="Picture Placeholder 3"/>
          <p:cNvSpPr>
            <a:spLocks noGrp="1"/>
          </p:cNvSpPr>
          <p:nvPr>
            <p:ph type="pic" sz="quarter" idx="23" hasCustomPrompt="1"/>
          </p:nvPr>
        </p:nvSpPr>
        <p:spPr>
          <a:xfrm>
            <a:off x="4150471" y="3677974"/>
            <a:ext cx="1664796" cy="1664795"/>
          </a:xfrm>
          <a:custGeom>
            <a:avLst/>
            <a:gdLst>
              <a:gd name="connsiteX0" fmla="*/ 1090639 w 2181277"/>
              <a:gd name="connsiteY0" fmla="*/ 0 h 2181277"/>
              <a:gd name="connsiteX1" fmla="*/ 1530401 w 2181277"/>
              <a:gd name="connsiteY1" fmla="*/ 181378 h 2181277"/>
              <a:gd name="connsiteX2" fmla="*/ 1999900 w 2181277"/>
              <a:gd name="connsiteY2" fmla="*/ 650877 h 2181277"/>
              <a:gd name="connsiteX3" fmla="*/ 1999900 w 2181277"/>
              <a:gd name="connsiteY3" fmla="*/ 1530401 h 2181277"/>
              <a:gd name="connsiteX4" fmla="*/ 1530401 w 2181277"/>
              <a:gd name="connsiteY4" fmla="*/ 1999900 h 2181277"/>
              <a:gd name="connsiteX5" fmla="*/ 650877 w 2181277"/>
              <a:gd name="connsiteY5" fmla="*/ 1999900 h 2181277"/>
              <a:gd name="connsiteX6" fmla="*/ 181378 w 2181277"/>
              <a:gd name="connsiteY6" fmla="*/ 1530401 h 2181277"/>
              <a:gd name="connsiteX7" fmla="*/ 181378 w 2181277"/>
              <a:gd name="connsiteY7" fmla="*/ 650877 h 2181277"/>
              <a:gd name="connsiteX8" fmla="*/ 650877 w 2181277"/>
              <a:gd name="connsiteY8" fmla="*/ 181378 h 2181277"/>
              <a:gd name="connsiteX9" fmla="*/ 1090639 w 2181277"/>
              <a:gd name="connsiteY9" fmla="*/ 0 h 218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1277" h="2181277">
                <a:moveTo>
                  <a:pt x="1090639" y="0"/>
                </a:moveTo>
                <a:cubicBezTo>
                  <a:pt x="1250061" y="0"/>
                  <a:pt x="1409483" y="60459"/>
                  <a:pt x="1530401" y="181378"/>
                </a:cubicBezTo>
                <a:lnTo>
                  <a:pt x="1999900" y="650877"/>
                </a:lnTo>
                <a:cubicBezTo>
                  <a:pt x="2241737" y="892714"/>
                  <a:pt x="2241737" y="1288564"/>
                  <a:pt x="1999900" y="1530401"/>
                </a:cubicBezTo>
                <a:lnTo>
                  <a:pt x="1530401" y="1999900"/>
                </a:lnTo>
                <a:cubicBezTo>
                  <a:pt x="1288564" y="2241737"/>
                  <a:pt x="892714" y="2241737"/>
                  <a:pt x="650877" y="1999900"/>
                </a:cubicBezTo>
                <a:lnTo>
                  <a:pt x="181378" y="1530401"/>
                </a:lnTo>
                <a:cubicBezTo>
                  <a:pt x="-60459" y="1288564"/>
                  <a:pt x="-60459" y="892714"/>
                  <a:pt x="181378" y="650877"/>
                </a:cubicBezTo>
                <a:lnTo>
                  <a:pt x="650877" y="181378"/>
                </a:lnTo>
                <a:cubicBezTo>
                  <a:pt x="771796" y="60459"/>
                  <a:pt x="931217" y="0"/>
                  <a:pt x="1090639" y="0"/>
                </a:cubicBezTo>
                <a:close/>
              </a:path>
            </a:pathLst>
          </a:custGeom>
          <a:pattFill prst="pct10">
            <a:fgClr>
              <a:schemeClr val="tx1"/>
            </a:fgClr>
            <a:bgClr>
              <a:schemeClr val="bg1"/>
            </a:bgClr>
          </a:pattFill>
          <a:effectLst>
            <a:softEdge rad="63500"/>
          </a:effectLst>
        </p:spPr>
        <p:txBody>
          <a:bodyPr wrap="square" anchor="ctr">
            <a:noAutofit/>
          </a:bodyPr>
          <a:lstStyle>
            <a:lvl1pPr algn="ctr">
              <a:defRPr sz="1600" b="0" i="0">
                <a:latin typeface="Titillium" charset="0"/>
                <a:ea typeface="Titillium" charset="0"/>
                <a:cs typeface="Titillium" charset="0"/>
              </a:defRPr>
            </a:lvl1pPr>
          </a:lstStyle>
          <a:p>
            <a:r>
              <a:rPr lang="en-US"/>
              <a:t>Insert Image</a:t>
            </a:r>
          </a:p>
        </p:txBody>
      </p:sp>
      <p:sp>
        <p:nvSpPr>
          <p:cNvPr id="4" name="Picture Placeholder 3"/>
          <p:cNvSpPr>
            <a:spLocks noGrp="1"/>
          </p:cNvSpPr>
          <p:nvPr>
            <p:ph type="pic" sz="quarter" idx="15" hasCustomPrompt="1"/>
          </p:nvPr>
        </p:nvSpPr>
        <p:spPr>
          <a:xfrm>
            <a:off x="4729533" y="2062480"/>
            <a:ext cx="2733042" cy="2733040"/>
          </a:xfrm>
          <a:custGeom>
            <a:avLst/>
            <a:gdLst>
              <a:gd name="connsiteX0" fmla="*/ 1090639 w 2181277"/>
              <a:gd name="connsiteY0" fmla="*/ 0 h 2181277"/>
              <a:gd name="connsiteX1" fmla="*/ 1530401 w 2181277"/>
              <a:gd name="connsiteY1" fmla="*/ 181378 h 2181277"/>
              <a:gd name="connsiteX2" fmla="*/ 1999900 w 2181277"/>
              <a:gd name="connsiteY2" fmla="*/ 650877 h 2181277"/>
              <a:gd name="connsiteX3" fmla="*/ 1999900 w 2181277"/>
              <a:gd name="connsiteY3" fmla="*/ 1530401 h 2181277"/>
              <a:gd name="connsiteX4" fmla="*/ 1530401 w 2181277"/>
              <a:gd name="connsiteY4" fmla="*/ 1999900 h 2181277"/>
              <a:gd name="connsiteX5" fmla="*/ 650877 w 2181277"/>
              <a:gd name="connsiteY5" fmla="*/ 1999900 h 2181277"/>
              <a:gd name="connsiteX6" fmla="*/ 181378 w 2181277"/>
              <a:gd name="connsiteY6" fmla="*/ 1530401 h 2181277"/>
              <a:gd name="connsiteX7" fmla="*/ 181378 w 2181277"/>
              <a:gd name="connsiteY7" fmla="*/ 650877 h 2181277"/>
              <a:gd name="connsiteX8" fmla="*/ 650877 w 2181277"/>
              <a:gd name="connsiteY8" fmla="*/ 181378 h 2181277"/>
              <a:gd name="connsiteX9" fmla="*/ 1090639 w 2181277"/>
              <a:gd name="connsiteY9" fmla="*/ 0 h 218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1277" h="2181277">
                <a:moveTo>
                  <a:pt x="1090639" y="0"/>
                </a:moveTo>
                <a:cubicBezTo>
                  <a:pt x="1250061" y="0"/>
                  <a:pt x="1409483" y="60459"/>
                  <a:pt x="1530401" y="181378"/>
                </a:cubicBezTo>
                <a:lnTo>
                  <a:pt x="1999900" y="650877"/>
                </a:lnTo>
                <a:cubicBezTo>
                  <a:pt x="2241737" y="892714"/>
                  <a:pt x="2241737" y="1288564"/>
                  <a:pt x="1999900" y="1530401"/>
                </a:cubicBezTo>
                <a:lnTo>
                  <a:pt x="1530401" y="1999900"/>
                </a:lnTo>
                <a:cubicBezTo>
                  <a:pt x="1288564" y="2241737"/>
                  <a:pt x="892714" y="2241737"/>
                  <a:pt x="650877" y="1999900"/>
                </a:cubicBezTo>
                <a:lnTo>
                  <a:pt x="181378" y="1530401"/>
                </a:lnTo>
                <a:cubicBezTo>
                  <a:pt x="-60459" y="1288564"/>
                  <a:pt x="-60459" y="892714"/>
                  <a:pt x="181378" y="650877"/>
                </a:cubicBezTo>
                <a:lnTo>
                  <a:pt x="650877" y="181378"/>
                </a:lnTo>
                <a:cubicBezTo>
                  <a:pt x="771796" y="60459"/>
                  <a:pt x="931217" y="0"/>
                  <a:pt x="1090639" y="0"/>
                </a:cubicBezTo>
                <a:close/>
              </a:path>
            </a:pathLst>
          </a:custGeom>
          <a:pattFill prst="pct10">
            <a:fgClr>
              <a:schemeClr val="tx1"/>
            </a:fgClr>
            <a:bgClr>
              <a:schemeClr val="bg1"/>
            </a:bgClr>
          </a:pattFill>
        </p:spPr>
        <p:txBody>
          <a:bodyPr wrap="square" anchor="ctr">
            <a:noAutofit/>
          </a:bodyPr>
          <a:lstStyle>
            <a:lvl1pPr algn="ctr">
              <a:defRPr sz="1600" b="0" i="0">
                <a:latin typeface="Titillium" charset="0"/>
                <a:ea typeface="Titillium" charset="0"/>
                <a:cs typeface="Titillium" charset="0"/>
              </a:defRPr>
            </a:lvl1pPr>
          </a:lstStyle>
          <a:p>
            <a:r>
              <a:rPr lang="en-US"/>
              <a:t>Insert Image</a:t>
            </a:r>
          </a:p>
        </p:txBody>
      </p:sp>
      <p:sp>
        <p:nvSpPr>
          <p:cNvPr id="3" name="Picture Placeholder 3"/>
          <p:cNvSpPr>
            <a:spLocks noGrp="1"/>
          </p:cNvSpPr>
          <p:nvPr>
            <p:ph type="pic" sz="quarter" idx="16" hasCustomPrompt="1"/>
          </p:nvPr>
        </p:nvSpPr>
        <p:spPr>
          <a:xfrm>
            <a:off x="7819563" y="1546995"/>
            <a:ext cx="1531486" cy="1531485"/>
          </a:xfrm>
          <a:custGeom>
            <a:avLst/>
            <a:gdLst>
              <a:gd name="connsiteX0" fmla="*/ 1090639 w 2181277"/>
              <a:gd name="connsiteY0" fmla="*/ 0 h 2181277"/>
              <a:gd name="connsiteX1" fmla="*/ 1530401 w 2181277"/>
              <a:gd name="connsiteY1" fmla="*/ 181378 h 2181277"/>
              <a:gd name="connsiteX2" fmla="*/ 1999900 w 2181277"/>
              <a:gd name="connsiteY2" fmla="*/ 650877 h 2181277"/>
              <a:gd name="connsiteX3" fmla="*/ 1999900 w 2181277"/>
              <a:gd name="connsiteY3" fmla="*/ 1530401 h 2181277"/>
              <a:gd name="connsiteX4" fmla="*/ 1530401 w 2181277"/>
              <a:gd name="connsiteY4" fmla="*/ 1999900 h 2181277"/>
              <a:gd name="connsiteX5" fmla="*/ 650877 w 2181277"/>
              <a:gd name="connsiteY5" fmla="*/ 1999900 h 2181277"/>
              <a:gd name="connsiteX6" fmla="*/ 181378 w 2181277"/>
              <a:gd name="connsiteY6" fmla="*/ 1530401 h 2181277"/>
              <a:gd name="connsiteX7" fmla="*/ 181378 w 2181277"/>
              <a:gd name="connsiteY7" fmla="*/ 650877 h 2181277"/>
              <a:gd name="connsiteX8" fmla="*/ 650877 w 2181277"/>
              <a:gd name="connsiteY8" fmla="*/ 181378 h 2181277"/>
              <a:gd name="connsiteX9" fmla="*/ 1090639 w 2181277"/>
              <a:gd name="connsiteY9" fmla="*/ 0 h 218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1277" h="2181277">
                <a:moveTo>
                  <a:pt x="1090639" y="0"/>
                </a:moveTo>
                <a:cubicBezTo>
                  <a:pt x="1250061" y="0"/>
                  <a:pt x="1409483" y="60459"/>
                  <a:pt x="1530401" y="181378"/>
                </a:cubicBezTo>
                <a:lnTo>
                  <a:pt x="1999900" y="650877"/>
                </a:lnTo>
                <a:cubicBezTo>
                  <a:pt x="2241737" y="892714"/>
                  <a:pt x="2241737" y="1288564"/>
                  <a:pt x="1999900" y="1530401"/>
                </a:cubicBezTo>
                <a:lnTo>
                  <a:pt x="1530401" y="1999900"/>
                </a:lnTo>
                <a:cubicBezTo>
                  <a:pt x="1288564" y="2241737"/>
                  <a:pt x="892714" y="2241737"/>
                  <a:pt x="650877" y="1999900"/>
                </a:cubicBezTo>
                <a:lnTo>
                  <a:pt x="181378" y="1530401"/>
                </a:lnTo>
                <a:cubicBezTo>
                  <a:pt x="-60459" y="1288564"/>
                  <a:pt x="-60459" y="892714"/>
                  <a:pt x="181378" y="650877"/>
                </a:cubicBezTo>
                <a:lnTo>
                  <a:pt x="650877" y="181378"/>
                </a:lnTo>
                <a:cubicBezTo>
                  <a:pt x="771796" y="60459"/>
                  <a:pt x="931217" y="0"/>
                  <a:pt x="1090639" y="0"/>
                </a:cubicBezTo>
                <a:close/>
              </a:path>
            </a:pathLst>
          </a:custGeom>
          <a:pattFill prst="pct10">
            <a:fgClr>
              <a:schemeClr val="tx1"/>
            </a:fgClr>
            <a:bgClr>
              <a:schemeClr val="bg1"/>
            </a:bgClr>
          </a:pattFill>
          <a:effectLst>
            <a:softEdge rad="63500"/>
          </a:effectLst>
        </p:spPr>
        <p:txBody>
          <a:bodyPr wrap="square" anchor="ctr">
            <a:noAutofit/>
          </a:bodyPr>
          <a:lstStyle>
            <a:lvl1pPr algn="ctr">
              <a:defRPr sz="1600" b="0" i="0">
                <a:latin typeface="Titillium" charset="0"/>
                <a:ea typeface="Titillium" charset="0"/>
                <a:cs typeface="Titillium" charset="0"/>
              </a:defRPr>
            </a:lvl1pPr>
          </a:lstStyle>
          <a:p>
            <a:r>
              <a:rPr lang="en-US"/>
              <a:t>Insert Image</a:t>
            </a:r>
          </a:p>
        </p:txBody>
      </p:sp>
      <p:sp>
        <p:nvSpPr>
          <p:cNvPr id="5" name="Picture Placeholder 3"/>
          <p:cNvSpPr>
            <a:spLocks noGrp="1"/>
          </p:cNvSpPr>
          <p:nvPr>
            <p:ph type="pic" sz="quarter" idx="17" hasCustomPrompt="1"/>
          </p:nvPr>
        </p:nvSpPr>
        <p:spPr>
          <a:xfrm>
            <a:off x="7950253" y="2679727"/>
            <a:ext cx="1904947" cy="1904946"/>
          </a:xfrm>
          <a:custGeom>
            <a:avLst/>
            <a:gdLst>
              <a:gd name="connsiteX0" fmla="*/ 1090639 w 2181277"/>
              <a:gd name="connsiteY0" fmla="*/ 0 h 2181277"/>
              <a:gd name="connsiteX1" fmla="*/ 1530401 w 2181277"/>
              <a:gd name="connsiteY1" fmla="*/ 181378 h 2181277"/>
              <a:gd name="connsiteX2" fmla="*/ 1999900 w 2181277"/>
              <a:gd name="connsiteY2" fmla="*/ 650877 h 2181277"/>
              <a:gd name="connsiteX3" fmla="*/ 1999900 w 2181277"/>
              <a:gd name="connsiteY3" fmla="*/ 1530401 h 2181277"/>
              <a:gd name="connsiteX4" fmla="*/ 1530401 w 2181277"/>
              <a:gd name="connsiteY4" fmla="*/ 1999900 h 2181277"/>
              <a:gd name="connsiteX5" fmla="*/ 650877 w 2181277"/>
              <a:gd name="connsiteY5" fmla="*/ 1999900 h 2181277"/>
              <a:gd name="connsiteX6" fmla="*/ 181378 w 2181277"/>
              <a:gd name="connsiteY6" fmla="*/ 1530401 h 2181277"/>
              <a:gd name="connsiteX7" fmla="*/ 181378 w 2181277"/>
              <a:gd name="connsiteY7" fmla="*/ 650877 h 2181277"/>
              <a:gd name="connsiteX8" fmla="*/ 650877 w 2181277"/>
              <a:gd name="connsiteY8" fmla="*/ 181378 h 2181277"/>
              <a:gd name="connsiteX9" fmla="*/ 1090639 w 2181277"/>
              <a:gd name="connsiteY9" fmla="*/ 0 h 218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1277" h="2181277">
                <a:moveTo>
                  <a:pt x="1090639" y="0"/>
                </a:moveTo>
                <a:cubicBezTo>
                  <a:pt x="1250061" y="0"/>
                  <a:pt x="1409483" y="60459"/>
                  <a:pt x="1530401" y="181378"/>
                </a:cubicBezTo>
                <a:lnTo>
                  <a:pt x="1999900" y="650877"/>
                </a:lnTo>
                <a:cubicBezTo>
                  <a:pt x="2241737" y="892714"/>
                  <a:pt x="2241737" y="1288564"/>
                  <a:pt x="1999900" y="1530401"/>
                </a:cubicBezTo>
                <a:lnTo>
                  <a:pt x="1530401" y="1999900"/>
                </a:lnTo>
                <a:cubicBezTo>
                  <a:pt x="1288564" y="2241737"/>
                  <a:pt x="892714" y="2241737"/>
                  <a:pt x="650877" y="1999900"/>
                </a:cubicBezTo>
                <a:lnTo>
                  <a:pt x="181378" y="1530401"/>
                </a:lnTo>
                <a:cubicBezTo>
                  <a:pt x="-60459" y="1288564"/>
                  <a:pt x="-60459" y="892714"/>
                  <a:pt x="181378" y="650877"/>
                </a:cubicBezTo>
                <a:lnTo>
                  <a:pt x="650877" y="181378"/>
                </a:lnTo>
                <a:cubicBezTo>
                  <a:pt x="771796" y="60459"/>
                  <a:pt x="931217" y="0"/>
                  <a:pt x="1090639" y="0"/>
                </a:cubicBezTo>
                <a:close/>
              </a:path>
            </a:pathLst>
          </a:custGeom>
          <a:pattFill prst="pct10">
            <a:fgClr>
              <a:schemeClr val="tx1"/>
            </a:fgClr>
            <a:bgClr>
              <a:schemeClr val="bg1"/>
            </a:bgClr>
          </a:pattFill>
          <a:effectLst>
            <a:softEdge rad="31750"/>
          </a:effectLst>
        </p:spPr>
        <p:txBody>
          <a:bodyPr wrap="square" anchor="ctr">
            <a:noAutofit/>
          </a:bodyPr>
          <a:lstStyle>
            <a:lvl1pPr algn="ctr">
              <a:defRPr sz="1600" b="0" i="0">
                <a:latin typeface="Titillium" charset="0"/>
                <a:ea typeface="Titillium" charset="0"/>
                <a:cs typeface="Titillium" charset="0"/>
              </a:defRPr>
            </a:lvl1pPr>
          </a:lstStyle>
          <a:p>
            <a:r>
              <a:rPr lang="en-US"/>
              <a:t>Insert Image</a:t>
            </a:r>
          </a:p>
        </p:txBody>
      </p:sp>
      <p:sp>
        <p:nvSpPr>
          <p:cNvPr id="7" name="Picture Placeholder 3"/>
          <p:cNvSpPr>
            <a:spLocks noGrp="1"/>
          </p:cNvSpPr>
          <p:nvPr>
            <p:ph type="pic" sz="quarter" idx="19" hasCustomPrompt="1"/>
          </p:nvPr>
        </p:nvSpPr>
        <p:spPr>
          <a:xfrm>
            <a:off x="3082385" y="2062480"/>
            <a:ext cx="1120114" cy="1120113"/>
          </a:xfrm>
          <a:custGeom>
            <a:avLst/>
            <a:gdLst>
              <a:gd name="connsiteX0" fmla="*/ 1090639 w 2181277"/>
              <a:gd name="connsiteY0" fmla="*/ 0 h 2181277"/>
              <a:gd name="connsiteX1" fmla="*/ 1530401 w 2181277"/>
              <a:gd name="connsiteY1" fmla="*/ 181378 h 2181277"/>
              <a:gd name="connsiteX2" fmla="*/ 1999900 w 2181277"/>
              <a:gd name="connsiteY2" fmla="*/ 650877 h 2181277"/>
              <a:gd name="connsiteX3" fmla="*/ 1999900 w 2181277"/>
              <a:gd name="connsiteY3" fmla="*/ 1530401 h 2181277"/>
              <a:gd name="connsiteX4" fmla="*/ 1530401 w 2181277"/>
              <a:gd name="connsiteY4" fmla="*/ 1999900 h 2181277"/>
              <a:gd name="connsiteX5" fmla="*/ 650877 w 2181277"/>
              <a:gd name="connsiteY5" fmla="*/ 1999900 h 2181277"/>
              <a:gd name="connsiteX6" fmla="*/ 181378 w 2181277"/>
              <a:gd name="connsiteY6" fmla="*/ 1530401 h 2181277"/>
              <a:gd name="connsiteX7" fmla="*/ 181378 w 2181277"/>
              <a:gd name="connsiteY7" fmla="*/ 650877 h 2181277"/>
              <a:gd name="connsiteX8" fmla="*/ 650877 w 2181277"/>
              <a:gd name="connsiteY8" fmla="*/ 181378 h 2181277"/>
              <a:gd name="connsiteX9" fmla="*/ 1090639 w 2181277"/>
              <a:gd name="connsiteY9" fmla="*/ 0 h 218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1277" h="2181277">
                <a:moveTo>
                  <a:pt x="1090639" y="0"/>
                </a:moveTo>
                <a:cubicBezTo>
                  <a:pt x="1250061" y="0"/>
                  <a:pt x="1409483" y="60459"/>
                  <a:pt x="1530401" y="181378"/>
                </a:cubicBezTo>
                <a:lnTo>
                  <a:pt x="1999900" y="650877"/>
                </a:lnTo>
                <a:cubicBezTo>
                  <a:pt x="2241737" y="892714"/>
                  <a:pt x="2241737" y="1288564"/>
                  <a:pt x="1999900" y="1530401"/>
                </a:cubicBezTo>
                <a:lnTo>
                  <a:pt x="1530401" y="1999900"/>
                </a:lnTo>
                <a:cubicBezTo>
                  <a:pt x="1288564" y="2241737"/>
                  <a:pt x="892714" y="2241737"/>
                  <a:pt x="650877" y="1999900"/>
                </a:cubicBezTo>
                <a:lnTo>
                  <a:pt x="181378" y="1530401"/>
                </a:lnTo>
                <a:cubicBezTo>
                  <a:pt x="-60459" y="1288564"/>
                  <a:pt x="-60459" y="892714"/>
                  <a:pt x="181378" y="650877"/>
                </a:cubicBezTo>
                <a:lnTo>
                  <a:pt x="650877" y="181378"/>
                </a:lnTo>
                <a:cubicBezTo>
                  <a:pt x="771796" y="60459"/>
                  <a:pt x="931217" y="0"/>
                  <a:pt x="1090639" y="0"/>
                </a:cubicBezTo>
                <a:close/>
              </a:path>
            </a:pathLst>
          </a:custGeom>
          <a:pattFill prst="pct10">
            <a:fgClr>
              <a:schemeClr val="tx1"/>
            </a:fgClr>
            <a:bgClr>
              <a:schemeClr val="bg1"/>
            </a:bgClr>
          </a:pattFill>
          <a:effectLst>
            <a:softEdge rad="127000"/>
          </a:effectLst>
        </p:spPr>
        <p:txBody>
          <a:bodyPr wrap="square" anchor="ctr">
            <a:noAutofit/>
          </a:bodyPr>
          <a:lstStyle>
            <a:lvl1pPr algn="ctr">
              <a:defRPr sz="1600" b="0" i="0">
                <a:latin typeface="Titillium" charset="0"/>
                <a:ea typeface="Titillium" charset="0"/>
                <a:cs typeface="Titillium" charset="0"/>
              </a:defRPr>
            </a:lvl1pPr>
          </a:lstStyle>
          <a:p>
            <a:r>
              <a:rPr lang="en-US"/>
              <a:t>Insert Image</a:t>
            </a:r>
          </a:p>
        </p:txBody>
      </p:sp>
      <p:sp>
        <p:nvSpPr>
          <p:cNvPr id="6" name="Picture Placeholder 3"/>
          <p:cNvSpPr>
            <a:spLocks noGrp="1"/>
          </p:cNvSpPr>
          <p:nvPr>
            <p:ph type="pic" sz="quarter" idx="18" hasCustomPrompt="1"/>
          </p:nvPr>
        </p:nvSpPr>
        <p:spPr>
          <a:xfrm>
            <a:off x="3082385" y="602811"/>
            <a:ext cx="1904947" cy="1904946"/>
          </a:xfrm>
          <a:custGeom>
            <a:avLst/>
            <a:gdLst>
              <a:gd name="connsiteX0" fmla="*/ 1090639 w 2181277"/>
              <a:gd name="connsiteY0" fmla="*/ 0 h 2181277"/>
              <a:gd name="connsiteX1" fmla="*/ 1530401 w 2181277"/>
              <a:gd name="connsiteY1" fmla="*/ 181378 h 2181277"/>
              <a:gd name="connsiteX2" fmla="*/ 1999900 w 2181277"/>
              <a:gd name="connsiteY2" fmla="*/ 650877 h 2181277"/>
              <a:gd name="connsiteX3" fmla="*/ 1999900 w 2181277"/>
              <a:gd name="connsiteY3" fmla="*/ 1530401 h 2181277"/>
              <a:gd name="connsiteX4" fmla="*/ 1530401 w 2181277"/>
              <a:gd name="connsiteY4" fmla="*/ 1999900 h 2181277"/>
              <a:gd name="connsiteX5" fmla="*/ 650877 w 2181277"/>
              <a:gd name="connsiteY5" fmla="*/ 1999900 h 2181277"/>
              <a:gd name="connsiteX6" fmla="*/ 181378 w 2181277"/>
              <a:gd name="connsiteY6" fmla="*/ 1530401 h 2181277"/>
              <a:gd name="connsiteX7" fmla="*/ 181378 w 2181277"/>
              <a:gd name="connsiteY7" fmla="*/ 650877 h 2181277"/>
              <a:gd name="connsiteX8" fmla="*/ 650877 w 2181277"/>
              <a:gd name="connsiteY8" fmla="*/ 181378 h 2181277"/>
              <a:gd name="connsiteX9" fmla="*/ 1090639 w 2181277"/>
              <a:gd name="connsiteY9" fmla="*/ 0 h 218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1277" h="2181277">
                <a:moveTo>
                  <a:pt x="1090639" y="0"/>
                </a:moveTo>
                <a:cubicBezTo>
                  <a:pt x="1250061" y="0"/>
                  <a:pt x="1409483" y="60459"/>
                  <a:pt x="1530401" y="181378"/>
                </a:cubicBezTo>
                <a:lnTo>
                  <a:pt x="1999900" y="650877"/>
                </a:lnTo>
                <a:cubicBezTo>
                  <a:pt x="2241737" y="892714"/>
                  <a:pt x="2241737" y="1288564"/>
                  <a:pt x="1999900" y="1530401"/>
                </a:cubicBezTo>
                <a:lnTo>
                  <a:pt x="1530401" y="1999900"/>
                </a:lnTo>
                <a:cubicBezTo>
                  <a:pt x="1288564" y="2241737"/>
                  <a:pt x="892714" y="2241737"/>
                  <a:pt x="650877" y="1999900"/>
                </a:cubicBezTo>
                <a:lnTo>
                  <a:pt x="181378" y="1530401"/>
                </a:lnTo>
                <a:cubicBezTo>
                  <a:pt x="-60459" y="1288564"/>
                  <a:pt x="-60459" y="892714"/>
                  <a:pt x="181378" y="650877"/>
                </a:cubicBezTo>
                <a:lnTo>
                  <a:pt x="650877" y="181378"/>
                </a:lnTo>
                <a:cubicBezTo>
                  <a:pt x="771796" y="60459"/>
                  <a:pt x="931217" y="0"/>
                  <a:pt x="1090639" y="0"/>
                </a:cubicBezTo>
                <a:close/>
              </a:path>
            </a:pathLst>
          </a:custGeom>
          <a:pattFill prst="pct10">
            <a:fgClr>
              <a:schemeClr val="tx1"/>
            </a:fgClr>
            <a:bgClr>
              <a:schemeClr val="bg1"/>
            </a:bgClr>
          </a:pattFill>
          <a:effectLst>
            <a:softEdge rad="31750"/>
          </a:effectLst>
        </p:spPr>
        <p:txBody>
          <a:bodyPr wrap="square" anchor="ctr">
            <a:noAutofit/>
          </a:bodyPr>
          <a:lstStyle>
            <a:lvl1pPr algn="ctr">
              <a:defRPr sz="1600" b="0" i="0">
                <a:latin typeface="Titillium" charset="0"/>
                <a:ea typeface="Titillium" charset="0"/>
                <a:cs typeface="Titillium" charset="0"/>
              </a:defRPr>
            </a:lvl1pPr>
          </a:lstStyle>
          <a:p>
            <a:r>
              <a:rPr lang="en-US"/>
              <a:t>Insert Image</a:t>
            </a:r>
          </a:p>
        </p:txBody>
      </p:sp>
      <p:sp>
        <p:nvSpPr>
          <p:cNvPr id="8" name="Picture Placeholder 3"/>
          <p:cNvSpPr>
            <a:spLocks noGrp="1"/>
          </p:cNvSpPr>
          <p:nvPr>
            <p:ph type="pic" sz="quarter" idx="20" hasCustomPrompt="1"/>
          </p:nvPr>
        </p:nvSpPr>
        <p:spPr>
          <a:xfrm>
            <a:off x="6126801" y="4953054"/>
            <a:ext cx="1904947" cy="1904946"/>
          </a:xfrm>
          <a:custGeom>
            <a:avLst/>
            <a:gdLst>
              <a:gd name="connsiteX0" fmla="*/ 1090639 w 2181277"/>
              <a:gd name="connsiteY0" fmla="*/ 0 h 2181277"/>
              <a:gd name="connsiteX1" fmla="*/ 1530401 w 2181277"/>
              <a:gd name="connsiteY1" fmla="*/ 181378 h 2181277"/>
              <a:gd name="connsiteX2" fmla="*/ 1999900 w 2181277"/>
              <a:gd name="connsiteY2" fmla="*/ 650877 h 2181277"/>
              <a:gd name="connsiteX3" fmla="*/ 1999900 w 2181277"/>
              <a:gd name="connsiteY3" fmla="*/ 1530401 h 2181277"/>
              <a:gd name="connsiteX4" fmla="*/ 1530401 w 2181277"/>
              <a:gd name="connsiteY4" fmla="*/ 1999900 h 2181277"/>
              <a:gd name="connsiteX5" fmla="*/ 650877 w 2181277"/>
              <a:gd name="connsiteY5" fmla="*/ 1999900 h 2181277"/>
              <a:gd name="connsiteX6" fmla="*/ 181378 w 2181277"/>
              <a:gd name="connsiteY6" fmla="*/ 1530401 h 2181277"/>
              <a:gd name="connsiteX7" fmla="*/ 181378 w 2181277"/>
              <a:gd name="connsiteY7" fmla="*/ 650877 h 2181277"/>
              <a:gd name="connsiteX8" fmla="*/ 650877 w 2181277"/>
              <a:gd name="connsiteY8" fmla="*/ 181378 h 2181277"/>
              <a:gd name="connsiteX9" fmla="*/ 1090639 w 2181277"/>
              <a:gd name="connsiteY9" fmla="*/ 0 h 218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1277" h="2181277">
                <a:moveTo>
                  <a:pt x="1090639" y="0"/>
                </a:moveTo>
                <a:cubicBezTo>
                  <a:pt x="1250061" y="0"/>
                  <a:pt x="1409483" y="60459"/>
                  <a:pt x="1530401" y="181378"/>
                </a:cubicBezTo>
                <a:lnTo>
                  <a:pt x="1999900" y="650877"/>
                </a:lnTo>
                <a:cubicBezTo>
                  <a:pt x="2241737" y="892714"/>
                  <a:pt x="2241737" y="1288564"/>
                  <a:pt x="1999900" y="1530401"/>
                </a:cubicBezTo>
                <a:lnTo>
                  <a:pt x="1530401" y="1999900"/>
                </a:lnTo>
                <a:cubicBezTo>
                  <a:pt x="1288564" y="2241737"/>
                  <a:pt x="892714" y="2241737"/>
                  <a:pt x="650877" y="1999900"/>
                </a:cubicBezTo>
                <a:lnTo>
                  <a:pt x="181378" y="1530401"/>
                </a:lnTo>
                <a:cubicBezTo>
                  <a:pt x="-60459" y="1288564"/>
                  <a:pt x="-60459" y="892714"/>
                  <a:pt x="181378" y="650877"/>
                </a:cubicBezTo>
                <a:lnTo>
                  <a:pt x="650877" y="181378"/>
                </a:lnTo>
                <a:cubicBezTo>
                  <a:pt x="771796" y="60459"/>
                  <a:pt x="931217" y="0"/>
                  <a:pt x="1090639" y="0"/>
                </a:cubicBezTo>
                <a:close/>
              </a:path>
            </a:pathLst>
          </a:custGeom>
          <a:pattFill prst="pct10">
            <a:fgClr>
              <a:schemeClr val="tx1"/>
            </a:fgClr>
            <a:bgClr>
              <a:schemeClr val="bg1"/>
            </a:bgClr>
          </a:pattFill>
          <a:effectLst>
            <a:softEdge rad="31750"/>
          </a:effectLst>
        </p:spPr>
        <p:txBody>
          <a:bodyPr wrap="square" anchor="ctr">
            <a:noAutofit/>
          </a:bodyPr>
          <a:lstStyle>
            <a:lvl1pPr algn="ctr">
              <a:defRPr sz="1600" b="0" i="0">
                <a:latin typeface="Titillium" charset="0"/>
                <a:ea typeface="Titillium" charset="0"/>
                <a:cs typeface="Titillium" charset="0"/>
              </a:defRPr>
            </a:lvl1pPr>
          </a:lstStyle>
          <a:p>
            <a:r>
              <a:rPr lang="en-US"/>
              <a:t>Insert Image</a:t>
            </a:r>
          </a:p>
        </p:txBody>
      </p:sp>
      <p:sp>
        <p:nvSpPr>
          <p:cNvPr id="9" name="Picture Placeholder 3"/>
          <p:cNvSpPr>
            <a:spLocks noGrp="1"/>
          </p:cNvSpPr>
          <p:nvPr>
            <p:ph type="pic" sz="quarter" idx="21" hasCustomPrompt="1"/>
          </p:nvPr>
        </p:nvSpPr>
        <p:spPr>
          <a:xfrm>
            <a:off x="2206002" y="3263819"/>
            <a:ext cx="1557048" cy="1557047"/>
          </a:xfrm>
          <a:custGeom>
            <a:avLst/>
            <a:gdLst>
              <a:gd name="connsiteX0" fmla="*/ 1090639 w 2181277"/>
              <a:gd name="connsiteY0" fmla="*/ 0 h 2181277"/>
              <a:gd name="connsiteX1" fmla="*/ 1530401 w 2181277"/>
              <a:gd name="connsiteY1" fmla="*/ 181378 h 2181277"/>
              <a:gd name="connsiteX2" fmla="*/ 1999900 w 2181277"/>
              <a:gd name="connsiteY2" fmla="*/ 650877 h 2181277"/>
              <a:gd name="connsiteX3" fmla="*/ 1999900 w 2181277"/>
              <a:gd name="connsiteY3" fmla="*/ 1530401 h 2181277"/>
              <a:gd name="connsiteX4" fmla="*/ 1530401 w 2181277"/>
              <a:gd name="connsiteY4" fmla="*/ 1999900 h 2181277"/>
              <a:gd name="connsiteX5" fmla="*/ 650877 w 2181277"/>
              <a:gd name="connsiteY5" fmla="*/ 1999900 h 2181277"/>
              <a:gd name="connsiteX6" fmla="*/ 181378 w 2181277"/>
              <a:gd name="connsiteY6" fmla="*/ 1530401 h 2181277"/>
              <a:gd name="connsiteX7" fmla="*/ 181378 w 2181277"/>
              <a:gd name="connsiteY7" fmla="*/ 650877 h 2181277"/>
              <a:gd name="connsiteX8" fmla="*/ 650877 w 2181277"/>
              <a:gd name="connsiteY8" fmla="*/ 181378 h 2181277"/>
              <a:gd name="connsiteX9" fmla="*/ 1090639 w 2181277"/>
              <a:gd name="connsiteY9" fmla="*/ 0 h 218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1277" h="2181277">
                <a:moveTo>
                  <a:pt x="1090639" y="0"/>
                </a:moveTo>
                <a:cubicBezTo>
                  <a:pt x="1250061" y="0"/>
                  <a:pt x="1409483" y="60459"/>
                  <a:pt x="1530401" y="181378"/>
                </a:cubicBezTo>
                <a:lnTo>
                  <a:pt x="1999900" y="650877"/>
                </a:lnTo>
                <a:cubicBezTo>
                  <a:pt x="2241737" y="892714"/>
                  <a:pt x="2241737" y="1288564"/>
                  <a:pt x="1999900" y="1530401"/>
                </a:cubicBezTo>
                <a:lnTo>
                  <a:pt x="1530401" y="1999900"/>
                </a:lnTo>
                <a:cubicBezTo>
                  <a:pt x="1288564" y="2241737"/>
                  <a:pt x="892714" y="2241737"/>
                  <a:pt x="650877" y="1999900"/>
                </a:cubicBezTo>
                <a:lnTo>
                  <a:pt x="181378" y="1530401"/>
                </a:lnTo>
                <a:cubicBezTo>
                  <a:pt x="-60459" y="1288564"/>
                  <a:pt x="-60459" y="892714"/>
                  <a:pt x="181378" y="650877"/>
                </a:cubicBezTo>
                <a:lnTo>
                  <a:pt x="650877" y="181378"/>
                </a:lnTo>
                <a:cubicBezTo>
                  <a:pt x="771796" y="60459"/>
                  <a:pt x="931217" y="0"/>
                  <a:pt x="1090639" y="0"/>
                </a:cubicBezTo>
                <a:close/>
              </a:path>
            </a:pathLst>
          </a:custGeom>
          <a:pattFill prst="pct10">
            <a:fgClr>
              <a:schemeClr val="tx1"/>
            </a:fgClr>
            <a:bgClr>
              <a:schemeClr val="bg1"/>
            </a:bgClr>
          </a:pattFill>
          <a:effectLst>
            <a:softEdge rad="63500"/>
          </a:effectLst>
        </p:spPr>
        <p:txBody>
          <a:bodyPr wrap="square" anchor="ctr">
            <a:noAutofit/>
          </a:bodyPr>
          <a:lstStyle>
            <a:lvl1pPr algn="ctr">
              <a:defRPr sz="1600" b="0" i="0">
                <a:latin typeface="Titillium" charset="0"/>
                <a:ea typeface="Titillium" charset="0"/>
                <a:cs typeface="Titillium" charset="0"/>
              </a:defRPr>
            </a:lvl1pPr>
          </a:lstStyle>
          <a:p>
            <a:r>
              <a:rPr lang="en-US"/>
              <a:t>Insert Image</a:t>
            </a:r>
          </a:p>
        </p:txBody>
      </p:sp>
      <p:sp>
        <p:nvSpPr>
          <p:cNvPr id="10" name="Picture Placeholder 3"/>
          <p:cNvSpPr>
            <a:spLocks noGrp="1"/>
          </p:cNvSpPr>
          <p:nvPr>
            <p:ph type="pic" sz="quarter" idx="22" hasCustomPrompt="1"/>
          </p:nvPr>
        </p:nvSpPr>
        <p:spPr>
          <a:xfrm>
            <a:off x="6327753" y="898626"/>
            <a:ext cx="1313316" cy="1313315"/>
          </a:xfrm>
          <a:custGeom>
            <a:avLst/>
            <a:gdLst>
              <a:gd name="connsiteX0" fmla="*/ 1090639 w 2181277"/>
              <a:gd name="connsiteY0" fmla="*/ 0 h 2181277"/>
              <a:gd name="connsiteX1" fmla="*/ 1530401 w 2181277"/>
              <a:gd name="connsiteY1" fmla="*/ 181378 h 2181277"/>
              <a:gd name="connsiteX2" fmla="*/ 1999900 w 2181277"/>
              <a:gd name="connsiteY2" fmla="*/ 650877 h 2181277"/>
              <a:gd name="connsiteX3" fmla="*/ 1999900 w 2181277"/>
              <a:gd name="connsiteY3" fmla="*/ 1530401 h 2181277"/>
              <a:gd name="connsiteX4" fmla="*/ 1530401 w 2181277"/>
              <a:gd name="connsiteY4" fmla="*/ 1999900 h 2181277"/>
              <a:gd name="connsiteX5" fmla="*/ 650877 w 2181277"/>
              <a:gd name="connsiteY5" fmla="*/ 1999900 h 2181277"/>
              <a:gd name="connsiteX6" fmla="*/ 181378 w 2181277"/>
              <a:gd name="connsiteY6" fmla="*/ 1530401 h 2181277"/>
              <a:gd name="connsiteX7" fmla="*/ 181378 w 2181277"/>
              <a:gd name="connsiteY7" fmla="*/ 650877 h 2181277"/>
              <a:gd name="connsiteX8" fmla="*/ 650877 w 2181277"/>
              <a:gd name="connsiteY8" fmla="*/ 181378 h 2181277"/>
              <a:gd name="connsiteX9" fmla="*/ 1090639 w 2181277"/>
              <a:gd name="connsiteY9" fmla="*/ 0 h 218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1277" h="2181277">
                <a:moveTo>
                  <a:pt x="1090639" y="0"/>
                </a:moveTo>
                <a:cubicBezTo>
                  <a:pt x="1250061" y="0"/>
                  <a:pt x="1409483" y="60459"/>
                  <a:pt x="1530401" y="181378"/>
                </a:cubicBezTo>
                <a:lnTo>
                  <a:pt x="1999900" y="650877"/>
                </a:lnTo>
                <a:cubicBezTo>
                  <a:pt x="2241737" y="892714"/>
                  <a:pt x="2241737" y="1288564"/>
                  <a:pt x="1999900" y="1530401"/>
                </a:cubicBezTo>
                <a:lnTo>
                  <a:pt x="1530401" y="1999900"/>
                </a:lnTo>
                <a:cubicBezTo>
                  <a:pt x="1288564" y="2241737"/>
                  <a:pt x="892714" y="2241737"/>
                  <a:pt x="650877" y="1999900"/>
                </a:cubicBezTo>
                <a:lnTo>
                  <a:pt x="181378" y="1530401"/>
                </a:lnTo>
                <a:cubicBezTo>
                  <a:pt x="-60459" y="1288564"/>
                  <a:pt x="-60459" y="892714"/>
                  <a:pt x="181378" y="650877"/>
                </a:cubicBezTo>
                <a:lnTo>
                  <a:pt x="650877" y="181378"/>
                </a:lnTo>
                <a:cubicBezTo>
                  <a:pt x="771796" y="60459"/>
                  <a:pt x="931217" y="0"/>
                  <a:pt x="1090639" y="0"/>
                </a:cubicBezTo>
                <a:close/>
              </a:path>
            </a:pathLst>
          </a:custGeom>
          <a:pattFill prst="pct10">
            <a:fgClr>
              <a:schemeClr val="tx1"/>
            </a:fgClr>
            <a:bgClr>
              <a:schemeClr val="bg1"/>
            </a:bgClr>
          </a:pattFill>
          <a:effectLst>
            <a:softEdge rad="127000"/>
          </a:effectLst>
        </p:spPr>
        <p:txBody>
          <a:bodyPr wrap="square" anchor="ctr">
            <a:noAutofit/>
          </a:bodyPr>
          <a:lstStyle>
            <a:lvl1pPr algn="ctr">
              <a:defRPr sz="1600" b="0" i="0">
                <a:latin typeface="Titillium" charset="0"/>
                <a:ea typeface="Titillium" charset="0"/>
                <a:cs typeface="Titillium" charset="0"/>
              </a:defRPr>
            </a:lvl1pPr>
          </a:lstStyle>
          <a:p>
            <a:r>
              <a:rPr lang="en-US" dirty="0"/>
              <a:t>Insert Image</a:t>
            </a:r>
          </a:p>
        </p:txBody>
      </p:sp>
    </p:spTree>
    <p:extLst>
      <p:ext uri="{BB962C8B-B14F-4D97-AF65-F5344CB8AC3E}">
        <p14:creationId xmlns:p14="http://schemas.microsoft.com/office/powerpoint/2010/main" val="273948657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1128">
          <p15:clr>
            <a:srgbClr val="FBAE40"/>
          </p15:clr>
        </p15:guide>
        <p15:guide id="4" pos="6552">
          <p15:clr>
            <a:srgbClr val="FBAE40"/>
          </p15:clr>
        </p15:guide>
        <p15:guide id="5" orient="horz" pos="480">
          <p15:clr>
            <a:srgbClr val="FBAE40"/>
          </p15:clr>
        </p15:guide>
        <p15:guide id="6" orient="horz" pos="3840">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4_Title Slide">
    <p:spTree>
      <p:nvGrpSpPr>
        <p:cNvPr id="1" name=""/>
        <p:cNvGrpSpPr/>
        <p:nvPr/>
      </p:nvGrpSpPr>
      <p:grpSpPr>
        <a:xfrm>
          <a:off x="0" y="0"/>
          <a:ext cx="0" cy="0"/>
          <a:chOff x="0" y="0"/>
          <a:chExt cx="0" cy="0"/>
        </a:xfrm>
      </p:grpSpPr>
      <p:sp>
        <p:nvSpPr>
          <p:cNvPr id="4" name="Picture Placeholder 3"/>
          <p:cNvSpPr>
            <a:spLocks noGrp="1"/>
          </p:cNvSpPr>
          <p:nvPr>
            <p:ph type="pic" sz="quarter" idx="15" hasCustomPrompt="1"/>
          </p:nvPr>
        </p:nvSpPr>
        <p:spPr>
          <a:xfrm>
            <a:off x="4897929" y="685910"/>
            <a:ext cx="2396250" cy="2396248"/>
          </a:xfrm>
          <a:custGeom>
            <a:avLst/>
            <a:gdLst>
              <a:gd name="connsiteX0" fmla="*/ 1090639 w 2181277"/>
              <a:gd name="connsiteY0" fmla="*/ 0 h 2181277"/>
              <a:gd name="connsiteX1" fmla="*/ 1530401 w 2181277"/>
              <a:gd name="connsiteY1" fmla="*/ 181378 h 2181277"/>
              <a:gd name="connsiteX2" fmla="*/ 1999900 w 2181277"/>
              <a:gd name="connsiteY2" fmla="*/ 650877 h 2181277"/>
              <a:gd name="connsiteX3" fmla="*/ 1999900 w 2181277"/>
              <a:gd name="connsiteY3" fmla="*/ 1530401 h 2181277"/>
              <a:gd name="connsiteX4" fmla="*/ 1530401 w 2181277"/>
              <a:gd name="connsiteY4" fmla="*/ 1999900 h 2181277"/>
              <a:gd name="connsiteX5" fmla="*/ 650877 w 2181277"/>
              <a:gd name="connsiteY5" fmla="*/ 1999900 h 2181277"/>
              <a:gd name="connsiteX6" fmla="*/ 181378 w 2181277"/>
              <a:gd name="connsiteY6" fmla="*/ 1530401 h 2181277"/>
              <a:gd name="connsiteX7" fmla="*/ 181378 w 2181277"/>
              <a:gd name="connsiteY7" fmla="*/ 650877 h 2181277"/>
              <a:gd name="connsiteX8" fmla="*/ 650877 w 2181277"/>
              <a:gd name="connsiteY8" fmla="*/ 181378 h 2181277"/>
              <a:gd name="connsiteX9" fmla="*/ 1090639 w 2181277"/>
              <a:gd name="connsiteY9" fmla="*/ 0 h 218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1277" h="2181277">
                <a:moveTo>
                  <a:pt x="1090639" y="0"/>
                </a:moveTo>
                <a:cubicBezTo>
                  <a:pt x="1250061" y="0"/>
                  <a:pt x="1409483" y="60459"/>
                  <a:pt x="1530401" y="181378"/>
                </a:cubicBezTo>
                <a:lnTo>
                  <a:pt x="1999900" y="650877"/>
                </a:lnTo>
                <a:cubicBezTo>
                  <a:pt x="2241737" y="892714"/>
                  <a:pt x="2241737" y="1288564"/>
                  <a:pt x="1999900" y="1530401"/>
                </a:cubicBezTo>
                <a:lnTo>
                  <a:pt x="1530401" y="1999900"/>
                </a:lnTo>
                <a:cubicBezTo>
                  <a:pt x="1288564" y="2241737"/>
                  <a:pt x="892714" y="2241737"/>
                  <a:pt x="650877" y="1999900"/>
                </a:cubicBezTo>
                <a:lnTo>
                  <a:pt x="181378" y="1530401"/>
                </a:lnTo>
                <a:cubicBezTo>
                  <a:pt x="-60459" y="1288564"/>
                  <a:pt x="-60459" y="892714"/>
                  <a:pt x="181378" y="650877"/>
                </a:cubicBezTo>
                <a:lnTo>
                  <a:pt x="650877" y="181378"/>
                </a:lnTo>
                <a:cubicBezTo>
                  <a:pt x="771796" y="60459"/>
                  <a:pt x="931217" y="0"/>
                  <a:pt x="1090639" y="0"/>
                </a:cubicBezTo>
                <a:close/>
              </a:path>
            </a:pathLst>
          </a:custGeom>
          <a:pattFill prst="pct10">
            <a:fgClr>
              <a:schemeClr val="tx1"/>
            </a:fgClr>
            <a:bgClr>
              <a:schemeClr val="bg1"/>
            </a:bgClr>
          </a:pattFill>
        </p:spPr>
        <p:txBody>
          <a:bodyPr wrap="square" anchor="ctr">
            <a:noAutofit/>
          </a:bodyPr>
          <a:lstStyle>
            <a:lvl1pPr algn="ctr">
              <a:defRPr sz="1600" b="0" i="0">
                <a:latin typeface="Titillium" charset="0"/>
                <a:ea typeface="Titillium" charset="0"/>
                <a:cs typeface="Titillium" charset="0"/>
              </a:defRPr>
            </a:lvl1pPr>
          </a:lstStyle>
          <a:p>
            <a:r>
              <a:rPr lang="en-US"/>
              <a:t>Insert Image</a:t>
            </a:r>
          </a:p>
        </p:txBody>
      </p:sp>
      <p:sp>
        <p:nvSpPr>
          <p:cNvPr id="3" name="Picture Placeholder 3"/>
          <p:cNvSpPr>
            <a:spLocks noGrp="1"/>
          </p:cNvSpPr>
          <p:nvPr>
            <p:ph type="pic" sz="quarter" idx="16" hasCustomPrompt="1"/>
          </p:nvPr>
        </p:nvSpPr>
        <p:spPr>
          <a:xfrm>
            <a:off x="6495501" y="-932683"/>
            <a:ext cx="2396250" cy="2396248"/>
          </a:xfrm>
          <a:custGeom>
            <a:avLst/>
            <a:gdLst>
              <a:gd name="connsiteX0" fmla="*/ 1090639 w 2181277"/>
              <a:gd name="connsiteY0" fmla="*/ 0 h 2181277"/>
              <a:gd name="connsiteX1" fmla="*/ 1530401 w 2181277"/>
              <a:gd name="connsiteY1" fmla="*/ 181378 h 2181277"/>
              <a:gd name="connsiteX2" fmla="*/ 1999900 w 2181277"/>
              <a:gd name="connsiteY2" fmla="*/ 650877 h 2181277"/>
              <a:gd name="connsiteX3" fmla="*/ 1999900 w 2181277"/>
              <a:gd name="connsiteY3" fmla="*/ 1530401 h 2181277"/>
              <a:gd name="connsiteX4" fmla="*/ 1530401 w 2181277"/>
              <a:gd name="connsiteY4" fmla="*/ 1999900 h 2181277"/>
              <a:gd name="connsiteX5" fmla="*/ 650877 w 2181277"/>
              <a:gd name="connsiteY5" fmla="*/ 1999900 h 2181277"/>
              <a:gd name="connsiteX6" fmla="*/ 181378 w 2181277"/>
              <a:gd name="connsiteY6" fmla="*/ 1530401 h 2181277"/>
              <a:gd name="connsiteX7" fmla="*/ 181378 w 2181277"/>
              <a:gd name="connsiteY7" fmla="*/ 650877 h 2181277"/>
              <a:gd name="connsiteX8" fmla="*/ 650877 w 2181277"/>
              <a:gd name="connsiteY8" fmla="*/ 181378 h 2181277"/>
              <a:gd name="connsiteX9" fmla="*/ 1090639 w 2181277"/>
              <a:gd name="connsiteY9" fmla="*/ 0 h 218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1277" h="2181277">
                <a:moveTo>
                  <a:pt x="1090639" y="0"/>
                </a:moveTo>
                <a:cubicBezTo>
                  <a:pt x="1250061" y="0"/>
                  <a:pt x="1409483" y="60459"/>
                  <a:pt x="1530401" y="181378"/>
                </a:cubicBezTo>
                <a:lnTo>
                  <a:pt x="1999900" y="650877"/>
                </a:lnTo>
                <a:cubicBezTo>
                  <a:pt x="2241737" y="892714"/>
                  <a:pt x="2241737" y="1288564"/>
                  <a:pt x="1999900" y="1530401"/>
                </a:cubicBezTo>
                <a:lnTo>
                  <a:pt x="1530401" y="1999900"/>
                </a:lnTo>
                <a:cubicBezTo>
                  <a:pt x="1288564" y="2241737"/>
                  <a:pt x="892714" y="2241737"/>
                  <a:pt x="650877" y="1999900"/>
                </a:cubicBezTo>
                <a:lnTo>
                  <a:pt x="181378" y="1530401"/>
                </a:lnTo>
                <a:cubicBezTo>
                  <a:pt x="-60459" y="1288564"/>
                  <a:pt x="-60459" y="892714"/>
                  <a:pt x="181378" y="650877"/>
                </a:cubicBezTo>
                <a:lnTo>
                  <a:pt x="650877" y="181378"/>
                </a:lnTo>
                <a:cubicBezTo>
                  <a:pt x="771796" y="60459"/>
                  <a:pt x="931217" y="0"/>
                  <a:pt x="1090639" y="0"/>
                </a:cubicBezTo>
                <a:close/>
              </a:path>
            </a:pathLst>
          </a:custGeom>
          <a:pattFill prst="pct10">
            <a:fgClr>
              <a:schemeClr val="tx1"/>
            </a:fgClr>
            <a:bgClr>
              <a:schemeClr val="bg1"/>
            </a:bgClr>
          </a:pattFill>
        </p:spPr>
        <p:txBody>
          <a:bodyPr wrap="square" anchor="ctr">
            <a:noAutofit/>
          </a:bodyPr>
          <a:lstStyle>
            <a:lvl1pPr algn="ctr">
              <a:defRPr sz="1600" b="0" i="0">
                <a:latin typeface="Titillium" charset="0"/>
                <a:ea typeface="Titillium" charset="0"/>
                <a:cs typeface="Titillium" charset="0"/>
              </a:defRPr>
            </a:lvl1pPr>
          </a:lstStyle>
          <a:p>
            <a:r>
              <a:rPr lang="en-US"/>
              <a:t>Insert Image</a:t>
            </a:r>
          </a:p>
        </p:txBody>
      </p:sp>
      <p:sp>
        <p:nvSpPr>
          <p:cNvPr id="5" name="Picture Placeholder 3"/>
          <p:cNvSpPr>
            <a:spLocks noGrp="1"/>
          </p:cNvSpPr>
          <p:nvPr>
            <p:ph type="pic" sz="quarter" idx="17" hasCustomPrompt="1"/>
          </p:nvPr>
        </p:nvSpPr>
        <p:spPr>
          <a:xfrm>
            <a:off x="3321378" y="-932683"/>
            <a:ext cx="2396250" cy="2396248"/>
          </a:xfrm>
          <a:custGeom>
            <a:avLst/>
            <a:gdLst>
              <a:gd name="connsiteX0" fmla="*/ 1090639 w 2181277"/>
              <a:gd name="connsiteY0" fmla="*/ 0 h 2181277"/>
              <a:gd name="connsiteX1" fmla="*/ 1530401 w 2181277"/>
              <a:gd name="connsiteY1" fmla="*/ 181378 h 2181277"/>
              <a:gd name="connsiteX2" fmla="*/ 1999900 w 2181277"/>
              <a:gd name="connsiteY2" fmla="*/ 650877 h 2181277"/>
              <a:gd name="connsiteX3" fmla="*/ 1999900 w 2181277"/>
              <a:gd name="connsiteY3" fmla="*/ 1530401 h 2181277"/>
              <a:gd name="connsiteX4" fmla="*/ 1530401 w 2181277"/>
              <a:gd name="connsiteY4" fmla="*/ 1999900 h 2181277"/>
              <a:gd name="connsiteX5" fmla="*/ 650877 w 2181277"/>
              <a:gd name="connsiteY5" fmla="*/ 1999900 h 2181277"/>
              <a:gd name="connsiteX6" fmla="*/ 181378 w 2181277"/>
              <a:gd name="connsiteY6" fmla="*/ 1530401 h 2181277"/>
              <a:gd name="connsiteX7" fmla="*/ 181378 w 2181277"/>
              <a:gd name="connsiteY7" fmla="*/ 650877 h 2181277"/>
              <a:gd name="connsiteX8" fmla="*/ 650877 w 2181277"/>
              <a:gd name="connsiteY8" fmla="*/ 181378 h 2181277"/>
              <a:gd name="connsiteX9" fmla="*/ 1090639 w 2181277"/>
              <a:gd name="connsiteY9" fmla="*/ 0 h 218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1277" h="2181277">
                <a:moveTo>
                  <a:pt x="1090639" y="0"/>
                </a:moveTo>
                <a:cubicBezTo>
                  <a:pt x="1250061" y="0"/>
                  <a:pt x="1409483" y="60459"/>
                  <a:pt x="1530401" y="181378"/>
                </a:cubicBezTo>
                <a:lnTo>
                  <a:pt x="1999900" y="650877"/>
                </a:lnTo>
                <a:cubicBezTo>
                  <a:pt x="2241737" y="892714"/>
                  <a:pt x="2241737" y="1288564"/>
                  <a:pt x="1999900" y="1530401"/>
                </a:cubicBezTo>
                <a:lnTo>
                  <a:pt x="1530401" y="1999900"/>
                </a:lnTo>
                <a:cubicBezTo>
                  <a:pt x="1288564" y="2241737"/>
                  <a:pt x="892714" y="2241737"/>
                  <a:pt x="650877" y="1999900"/>
                </a:cubicBezTo>
                <a:lnTo>
                  <a:pt x="181378" y="1530401"/>
                </a:lnTo>
                <a:cubicBezTo>
                  <a:pt x="-60459" y="1288564"/>
                  <a:pt x="-60459" y="892714"/>
                  <a:pt x="181378" y="650877"/>
                </a:cubicBezTo>
                <a:lnTo>
                  <a:pt x="650877" y="181378"/>
                </a:lnTo>
                <a:cubicBezTo>
                  <a:pt x="771796" y="60459"/>
                  <a:pt x="931217" y="0"/>
                  <a:pt x="1090639" y="0"/>
                </a:cubicBezTo>
                <a:close/>
              </a:path>
            </a:pathLst>
          </a:custGeom>
          <a:pattFill prst="pct10">
            <a:fgClr>
              <a:schemeClr val="tx1"/>
            </a:fgClr>
            <a:bgClr>
              <a:schemeClr val="bg1"/>
            </a:bgClr>
          </a:pattFill>
        </p:spPr>
        <p:txBody>
          <a:bodyPr wrap="square" anchor="ctr">
            <a:noAutofit/>
          </a:bodyPr>
          <a:lstStyle>
            <a:lvl1pPr algn="ctr">
              <a:defRPr sz="1600" b="0" i="0">
                <a:latin typeface="Titillium" charset="0"/>
                <a:ea typeface="Titillium" charset="0"/>
                <a:cs typeface="Titillium" charset="0"/>
              </a:defRPr>
            </a:lvl1pPr>
          </a:lstStyle>
          <a:p>
            <a:r>
              <a:rPr lang="en-US"/>
              <a:t>Insert Image</a:t>
            </a:r>
          </a:p>
        </p:txBody>
      </p:sp>
    </p:spTree>
    <p:extLst>
      <p:ext uri="{BB962C8B-B14F-4D97-AF65-F5344CB8AC3E}">
        <p14:creationId xmlns:p14="http://schemas.microsoft.com/office/powerpoint/2010/main" val="34234798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1128">
          <p15:clr>
            <a:srgbClr val="FBAE40"/>
          </p15:clr>
        </p15:guide>
        <p15:guide id="4" pos="6552">
          <p15:clr>
            <a:srgbClr val="FBAE40"/>
          </p15:clr>
        </p15:guide>
        <p15:guide id="5" orient="horz" pos="480">
          <p15:clr>
            <a:srgbClr val="FBAE40"/>
          </p15:clr>
        </p15:guide>
        <p15:guide id="6" orient="horz" pos="3840">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7_Title Slide">
    <p:spTree>
      <p:nvGrpSpPr>
        <p:cNvPr id="1" name=""/>
        <p:cNvGrpSpPr/>
        <p:nvPr/>
      </p:nvGrpSpPr>
      <p:grpSpPr>
        <a:xfrm>
          <a:off x="0" y="0"/>
          <a:ext cx="0" cy="0"/>
          <a:chOff x="0" y="0"/>
          <a:chExt cx="0" cy="0"/>
        </a:xfrm>
      </p:grpSpPr>
      <p:sp>
        <p:nvSpPr>
          <p:cNvPr id="4" name="Picture Placeholder 3"/>
          <p:cNvSpPr>
            <a:spLocks noGrp="1"/>
          </p:cNvSpPr>
          <p:nvPr>
            <p:ph type="pic" sz="quarter" idx="15" hasCustomPrompt="1"/>
          </p:nvPr>
        </p:nvSpPr>
        <p:spPr>
          <a:xfrm>
            <a:off x="2666997" y="-1397285"/>
            <a:ext cx="3429003" cy="3429000"/>
          </a:xfrm>
          <a:custGeom>
            <a:avLst/>
            <a:gdLst>
              <a:gd name="connsiteX0" fmla="*/ 1090639 w 2181277"/>
              <a:gd name="connsiteY0" fmla="*/ 0 h 2181277"/>
              <a:gd name="connsiteX1" fmla="*/ 1530401 w 2181277"/>
              <a:gd name="connsiteY1" fmla="*/ 181378 h 2181277"/>
              <a:gd name="connsiteX2" fmla="*/ 1999900 w 2181277"/>
              <a:gd name="connsiteY2" fmla="*/ 650877 h 2181277"/>
              <a:gd name="connsiteX3" fmla="*/ 1999900 w 2181277"/>
              <a:gd name="connsiteY3" fmla="*/ 1530401 h 2181277"/>
              <a:gd name="connsiteX4" fmla="*/ 1530401 w 2181277"/>
              <a:gd name="connsiteY4" fmla="*/ 1999900 h 2181277"/>
              <a:gd name="connsiteX5" fmla="*/ 650877 w 2181277"/>
              <a:gd name="connsiteY5" fmla="*/ 1999900 h 2181277"/>
              <a:gd name="connsiteX6" fmla="*/ 181378 w 2181277"/>
              <a:gd name="connsiteY6" fmla="*/ 1530401 h 2181277"/>
              <a:gd name="connsiteX7" fmla="*/ 181378 w 2181277"/>
              <a:gd name="connsiteY7" fmla="*/ 650877 h 2181277"/>
              <a:gd name="connsiteX8" fmla="*/ 650877 w 2181277"/>
              <a:gd name="connsiteY8" fmla="*/ 181378 h 2181277"/>
              <a:gd name="connsiteX9" fmla="*/ 1090639 w 2181277"/>
              <a:gd name="connsiteY9" fmla="*/ 0 h 218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1277" h="2181277">
                <a:moveTo>
                  <a:pt x="1090639" y="0"/>
                </a:moveTo>
                <a:cubicBezTo>
                  <a:pt x="1250061" y="0"/>
                  <a:pt x="1409483" y="60459"/>
                  <a:pt x="1530401" y="181378"/>
                </a:cubicBezTo>
                <a:lnTo>
                  <a:pt x="1999900" y="650877"/>
                </a:lnTo>
                <a:cubicBezTo>
                  <a:pt x="2241737" y="892714"/>
                  <a:pt x="2241737" y="1288564"/>
                  <a:pt x="1999900" y="1530401"/>
                </a:cubicBezTo>
                <a:lnTo>
                  <a:pt x="1530401" y="1999900"/>
                </a:lnTo>
                <a:cubicBezTo>
                  <a:pt x="1288564" y="2241737"/>
                  <a:pt x="892714" y="2241737"/>
                  <a:pt x="650877" y="1999900"/>
                </a:cubicBezTo>
                <a:lnTo>
                  <a:pt x="181378" y="1530401"/>
                </a:lnTo>
                <a:cubicBezTo>
                  <a:pt x="-60459" y="1288564"/>
                  <a:pt x="-60459" y="892714"/>
                  <a:pt x="181378" y="650877"/>
                </a:cubicBezTo>
                <a:lnTo>
                  <a:pt x="650877" y="181378"/>
                </a:lnTo>
                <a:cubicBezTo>
                  <a:pt x="771796" y="60459"/>
                  <a:pt x="931217" y="0"/>
                  <a:pt x="1090639" y="0"/>
                </a:cubicBezTo>
                <a:close/>
              </a:path>
            </a:pathLst>
          </a:custGeom>
          <a:pattFill prst="pct10">
            <a:fgClr>
              <a:schemeClr val="tx1"/>
            </a:fgClr>
            <a:bgClr>
              <a:schemeClr val="bg1"/>
            </a:bgClr>
          </a:pattFill>
        </p:spPr>
        <p:txBody>
          <a:bodyPr wrap="square" anchor="ctr">
            <a:noAutofit/>
          </a:bodyPr>
          <a:lstStyle>
            <a:lvl1pPr algn="ctr">
              <a:defRPr sz="1600" b="0" i="0">
                <a:latin typeface="Titillium" charset="0"/>
                <a:ea typeface="Titillium" charset="0"/>
                <a:cs typeface="Titillium" charset="0"/>
              </a:defRPr>
            </a:lvl1pPr>
          </a:lstStyle>
          <a:p>
            <a:r>
              <a:rPr lang="en-US"/>
              <a:t>Insert Image</a:t>
            </a:r>
          </a:p>
        </p:txBody>
      </p:sp>
      <p:sp>
        <p:nvSpPr>
          <p:cNvPr id="6" name="Picture Placeholder 3"/>
          <p:cNvSpPr>
            <a:spLocks noGrp="1"/>
          </p:cNvSpPr>
          <p:nvPr>
            <p:ph type="pic" sz="quarter" idx="16" hasCustomPrompt="1"/>
          </p:nvPr>
        </p:nvSpPr>
        <p:spPr>
          <a:xfrm>
            <a:off x="2492336" y="4643919"/>
            <a:ext cx="3429003" cy="3429000"/>
          </a:xfrm>
          <a:custGeom>
            <a:avLst/>
            <a:gdLst>
              <a:gd name="connsiteX0" fmla="*/ 1090639 w 2181277"/>
              <a:gd name="connsiteY0" fmla="*/ 0 h 2181277"/>
              <a:gd name="connsiteX1" fmla="*/ 1530401 w 2181277"/>
              <a:gd name="connsiteY1" fmla="*/ 181378 h 2181277"/>
              <a:gd name="connsiteX2" fmla="*/ 1999900 w 2181277"/>
              <a:gd name="connsiteY2" fmla="*/ 650877 h 2181277"/>
              <a:gd name="connsiteX3" fmla="*/ 1999900 w 2181277"/>
              <a:gd name="connsiteY3" fmla="*/ 1530401 h 2181277"/>
              <a:gd name="connsiteX4" fmla="*/ 1530401 w 2181277"/>
              <a:gd name="connsiteY4" fmla="*/ 1999900 h 2181277"/>
              <a:gd name="connsiteX5" fmla="*/ 650877 w 2181277"/>
              <a:gd name="connsiteY5" fmla="*/ 1999900 h 2181277"/>
              <a:gd name="connsiteX6" fmla="*/ 181378 w 2181277"/>
              <a:gd name="connsiteY6" fmla="*/ 1530401 h 2181277"/>
              <a:gd name="connsiteX7" fmla="*/ 181378 w 2181277"/>
              <a:gd name="connsiteY7" fmla="*/ 650877 h 2181277"/>
              <a:gd name="connsiteX8" fmla="*/ 650877 w 2181277"/>
              <a:gd name="connsiteY8" fmla="*/ 181378 h 2181277"/>
              <a:gd name="connsiteX9" fmla="*/ 1090639 w 2181277"/>
              <a:gd name="connsiteY9" fmla="*/ 0 h 218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1277" h="2181277">
                <a:moveTo>
                  <a:pt x="1090639" y="0"/>
                </a:moveTo>
                <a:cubicBezTo>
                  <a:pt x="1250061" y="0"/>
                  <a:pt x="1409483" y="60459"/>
                  <a:pt x="1530401" y="181378"/>
                </a:cubicBezTo>
                <a:lnTo>
                  <a:pt x="1999900" y="650877"/>
                </a:lnTo>
                <a:cubicBezTo>
                  <a:pt x="2241737" y="892714"/>
                  <a:pt x="2241737" y="1288564"/>
                  <a:pt x="1999900" y="1530401"/>
                </a:cubicBezTo>
                <a:lnTo>
                  <a:pt x="1530401" y="1999900"/>
                </a:lnTo>
                <a:cubicBezTo>
                  <a:pt x="1288564" y="2241737"/>
                  <a:pt x="892714" y="2241737"/>
                  <a:pt x="650877" y="1999900"/>
                </a:cubicBezTo>
                <a:lnTo>
                  <a:pt x="181378" y="1530401"/>
                </a:lnTo>
                <a:cubicBezTo>
                  <a:pt x="-60459" y="1288564"/>
                  <a:pt x="-60459" y="892714"/>
                  <a:pt x="181378" y="650877"/>
                </a:cubicBezTo>
                <a:lnTo>
                  <a:pt x="650877" y="181378"/>
                </a:lnTo>
                <a:cubicBezTo>
                  <a:pt x="771796" y="60459"/>
                  <a:pt x="931217" y="0"/>
                  <a:pt x="1090639" y="0"/>
                </a:cubicBezTo>
                <a:close/>
              </a:path>
            </a:pathLst>
          </a:custGeom>
          <a:pattFill prst="pct10">
            <a:fgClr>
              <a:schemeClr val="tx1"/>
            </a:fgClr>
            <a:bgClr>
              <a:schemeClr val="bg1"/>
            </a:bgClr>
          </a:pattFill>
        </p:spPr>
        <p:txBody>
          <a:bodyPr wrap="square" anchor="ctr">
            <a:noAutofit/>
          </a:bodyPr>
          <a:lstStyle>
            <a:lvl1pPr algn="ctr">
              <a:defRPr sz="1600" b="0" i="0">
                <a:latin typeface="Titillium" charset="0"/>
                <a:ea typeface="Titillium" charset="0"/>
                <a:cs typeface="Titillium" charset="0"/>
              </a:defRPr>
            </a:lvl1pPr>
          </a:lstStyle>
          <a:p>
            <a:r>
              <a:rPr lang="en-US"/>
              <a:t>Insert Image</a:t>
            </a:r>
          </a:p>
        </p:txBody>
      </p:sp>
      <p:sp>
        <p:nvSpPr>
          <p:cNvPr id="7" name="Picture Placeholder 3"/>
          <p:cNvSpPr>
            <a:spLocks noGrp="1"/>
          </p:cNvSpPr>
          <p:nvPr>
            <p:ph type="pic" sz="quarter" idx="17" hasCustomPrompt="1"/>
          </p:nvPr>
        </p:nvSpPr>
        <p:spPr>
          <a:xfrm>
            <a:off x="1166969" y="4330199"/>
            <a:ext cx="1658423" cy="1658422"/>
          </a:xfrm>
          <a:custGeom>
            <a:avLst/>
            <a:gdLst>
              <a:gd name="connsiteX0" fmla="*/ 1090639 w 2181277"/>
              <a:gd name="connsiteY0" fmla="*/ 0 h 2181277"/>
              <a:gd name="connsiteX1" fmla="*/ 1530401 w 2181277"/>
              <a:gd name="connsiteY1" fmla="*/ 181378 h 2181277"/>
              <a:gd name="connsiteX2" fmla="*/ 1999900 w 2181277"/>
              <a:gd name="connsiteY2" fmla="*/ 650877 h 2181277"/>
              <a:gd name="connsiteX3" fmla="*/ 1999900 w 2181277"/>
              <a:gd name="connsiteY3" fmla="*/ 1530401 h 2181277"/>
              <a:gd name="connsiteX4" fmla="*/ 1530401 w 2181277"/>
              <a:gd name="connsiteY4" fmla="*/ 1999900 h 2181277"/>
              <a:gd name="connsiteX5" fmla="*/ 650877 w 2181277"/>
              <a:gd name="connsiteY5" fmla="*/ 1999900 h 2181277"/>
              <a:gd name="connsiteX6" fmla="*/ 181378 w 2181277"/>
              <a:gd name="connsiteY6" fmla="*/ 1530401 h 2181277"/>
              <a:gd name="connsiteX7" fmla="*/ 181378 w 2181277"/>
              <a:gd name="connsiteY7" fmla="*/ 650877 h 2181277"/>
              <a:gd name="connsiteX8" fmla="*/ 650877 w 2181277"/>
              <a:gd name="connsiteY8" fmla="*/ 181378 h 2181277"/>
              <a:gd name="connsiteX9" fmla="*/ 1090639 w 2181277"/>
              <a:gd name="connsiteY9" fmla="*/ 0 h 218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1277" h="2181277">
                <a:moveTo>
                  <a:pt x="1090639" y="0"/>
                </a:moveTo>
                <a:cubicBezTo>
                  <a:pt x="1250061" y="0"/>
                  <a:pt x="1409483" y="60459"/>
                  <a:pt x="1530401" y="181378"/>
                </a:cubicBezTo>
                <a:lnTo>
                  <a:pt x="1999900" y="650877"/>
                </a:lnTo>
                <a:cubicBezTo>
                  <a:pt x="2241737" y="892714"/>
                  <a:pt x="2241737" y="1288564"/>
                  <a:pt x="1999900" y="1530401"/>
                </a:cubicBezTo>
                <a:lnTo>
                  <a:pt x="1530401" y="1999900"/>
                </a:lnTo>
                <a:cubicBezTo>
                  <a:pt x="1288564" y="2241737"/>
                  <a:pt x="892714" y="2241737"/>
                  <a:pt x="650877" y="1999900"/>
                </a:cubicBezTo>
                <a:lnTo>
                  <a:pt x="181378" y="1530401"/>
                </a:lnTo>
                <a:cubicBezTo>
                  <a:pt x="-60459" y="1288564"/>
                  <a:pt x="-60459" y="892714"/>
                  <a:pt x="181378" y="650877"/>
                </a:cubicBezTo>
                <a:lnTo>
                  <a:pt x="650877" y="181378"/>
                </a:lnTo>
                <a:cubicBezTo>
                  <a:pt x="771796" y="60459"/>
                  <a:pt x="931217" y="0"/>
                  <a:pt x="1090639" y="0"/>
                </a:cubicBezTo>
                <a:close/>
              </a:path>
            </a:pathLst>
          </a:custGeom>
          <a:pattFill prst="pct10">
            <a:fgClr>
              <a:schemeClr val="tx1"/>
            </a:fgClr>
            <a:bgClr>
              <a:schemeClr val="bg1"/>
            </a:bgClr>
          </a:pattFill>
        </p:spPr>
        <p:txBody>
          <a:bodyPr wrap="square" anchor="ctr">
            <a:noAutofit/>
          </a:bodyPr>
          <a:lstStyle>
            <a:lvl1pPr algn="ctr">
              <a:defRPr sz="1600" b="0" i="0">
                <a:latin typeface="Titillium" charset="0"/>
                <a:ea typeface="Titillium" charset="0"/>
                <a:cs typeface="Titillium" charset="0"/>
              </a:defRPr>
            </a:lvl1pPr>
          </a:lstStyle>
          <a:p>
            <a:r>
              <a:rPr lang="en-US"/>
              <a:t>Insert Image</a:t>
            </a:r>
          </a:p>
        </p:txBody>
      </p:sp>
      <p:sp>
        <p:nvSpPr>
          <p:cNvPr id="8" name="Picture Placeholder 3"/>
          <p:cNvSpPr>
            <a:spLocks noGrp="1"/>
          </p:cNvSpPr>
          <p:nvPr>
            <p:ph type="pic" sz="quarter" idx="18" hasCustomPrompt="1"/>
          </p:nvPr>
        </p:nvSpPr>
        <p:spPr>
          <a:xfrm>
            <a:off x="1228614" y="659614"/>
            <a:ext cx="1658423" cy="1658422"/>
          </a:xfrm>
          <a:custGeom>
            <a:avLst/>
            <a:gdLst>
              <a:gd name="connsiteX0" fmla="*/ 1090639 w 2181277"/>
              <a:gd name="connsiteY0" fmla="*/ 0 h 2181277"/>
              <a:gd name="connsiteX1" fmla="*/ 1530401 w 2181277"/>
              <a:gd name="connsiteY1" fmla="*/ 181378 h 2181277"/>
              <a:gd name="connsiteX2" fmla="*/ 1999900 w 2181277"/>
              <a:gd name="connsiteY2" fmla="*/ 650877 h 2181277"/>
              <a:gd name="connsiteX3" fmla="*/ 1999900 w 2181277"/>
              <a:gd name="connsiteY3" fmla="*/ 1530401 h 2181277"/>
              <a:gd name="connsiteX4" fmla="*/ 1530401 w 2181277"/>
              <a:gd name="connsiteY4" fmla="*/ 1999900 h 2181277"/>
              <a:gd name="connsiteX5" fmla="*/ 650877 w 2181277"/>
              <a:gd name="connsiteY5" fmla="*/ 1999900 h 2181277"/>
              <a:gd name="connsiteX6" fmla="*/ 181378 w 2181277"/>
              <a:gd name="connsiteY6" fmla="*/ 1530401 h 2181277"/>
              <a:gd name="connsiteX7" fmla="*/ 181378 w 2181277"/>
              <a:gd name="connsiteY7" fmla="*/ 650877 h 2181277"/>
              <a:gd name="connsiteX8" fmla="*/ 650877 w 2181277"/>
              <a:gd name="connsiteY8" fmla="*/ 181378 h 2181277"/>
              <a:gd name="connsiteX9" fmla="*/ 1090639 w 2181277"/>
              <a:gd name="connsiteY9" fmla="*/ 0 h 218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1277" h="2181277">
                <a:moveTo>
                  <a:pt x="1090639" y="0"/>
                </a:moveTo>
                <a:cubicBezTo>
                  <a:pt x="1250061" y="0"/>
                  <a:pt x="1409483" y="60459"/>
                  <a:pt x="1530401" y="181378"/>
                </a:cubicBezTo>
                <a:lnTo>
                  <a:pt x="1999900" y="650877"/>
                </a:lnTo>
                <a:cubicBezTo>
                  <a:pt x="2241737" y="892714"/>
                  <a:pt x="2241737" y="1288564"/>
                  <a:pt x="1999900" y="1530401"/>
                </a:cubicBezTo>
                <a:lnTo>
                  <a:pt x="1530401" y="1999900"/>
                </a:lnTo>
                <a:cubicBezTo>
                  <a:pt x="1288564" y="2241737"/>
                  <a:pt x="892714" y="2241737"/>
                  <a:pt x="650877" y="1999900"/>
                </a:cubicBezTo>
                <a:lnTo>
                  <a:pt x="181378" y="1530401"/>
                </a:lnTo>
                <a:cubicBezTo>
                  <a:pt x="-60459" y="1288564"/>
                  <a:pt x="-60459" y="892714"/>
                  <a:pt x="181378" y="650877"/>
                </a:cubicBezTo>
                <a:lnTo>
                  <a:pt x="650877" y="181378"/>
                </a:lnTo>
                <a:cubicBezTo>
                  <a:pt x="771796" y="60459"/>
                  <a:pt x="931217" y="0"/>
                  <a:pt x="1090639" y="0"/>
                </a:cubicBezTo>
                <a:close/>
              </a:path>
            </a:pathLst>
          </a:custGeom>
          <a:pattFill prst="pct10">
            <a:fgClr>
              <a:schemeClr val="tx1"/>
            </a:fgClr>
            <a:bgClr>
              <a:schemeClr val="bg1"/>
            </a:bgClr>
          </a:pattFill>
        </p:spPr>
        <p:txBody>
          <a:bodyPr wrap="square" anchor="ctr">
            <a:noAutofit/>
          </a:bodyPr>
          <a:lstStyle>
            <a:lvl1pPr algn="ctr">
              <a:defRPr sz="1600" b="0" i="0">
                <a:latin typeface="Titillium" charset="0"/>
                <a:ea typeface="Titillium" charset="0"/>
                <a:cs typeface="Titillium" charset="0"/>
              </a:defRPr>
            </a:lvl1pPr>
          </a:lstStyle>
          <a:p>
            <a:r>
              <a:rPr lang="en-US"/>
              <a:t>Insert Image</a:t>
            </a:r>
          </a:p>
        </p:txBody>
      </p:sp>
    </p:spTree>
    <p:extLst>
      <p:ext uri="{BB962C8B-B14F-4D97-AF65-F5344CB8AC3E}">
        <p14:creationId xmlns:p14="http://schemas.microsoft.com/office/powerpoint/2010/main" val="282406707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1128">
          <p15:clr>
            <a:srgbClr val="FBAE40"/>
          </p15:clr>
        </p15:guide>
        <p15:guide id="4" pos="6552">
          <p15:clr>
            <a:srgbClr val="FBAE40"/>
          </p15:clr>
        </p15:guide>
        <p15:guide id="5" orient="horz" pos="480">
          <p15:clr>
            <a:srgbClr val="FBAE40"/>
          </p15:clr>
        </p15:guide>
        <p15:guide id="6" orient="horz" pos="38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3" name="Title 64"/>
          <p:cNvSpPr>
            <a:spLocks noGrp="1"/>
          </p:cNvSpPr>
          <p:nvPr>
            <p:ph type="title"/>
          </p:nvPr>
        </p:nvSpPr>
        <p:spPr>
          <a:xfrm>
            <a:off x="1790700" y="1042859"/>
            <a:ext cx="8610600" cy="495486"/>
          </a:xfrm>
          <a:prstGeom prst="rect">
            <a:avLst/>
          </a:prstGeom>
        </p:spPr>
        <p:txBody>
          <a:bodyPr/>
          <a:lstStyle>
            <a:lvl1pPr algn="ctr">
              <a:defRPr sz="3200" b="0" i="0">
                <a:latin typeface="Titillium" charset="0"/>
                <a:ea typeface="Titillium" charset="0"/>
                <a:cs typeface="Titillium" charset="0"/>
              </a:defRPr>
            </a:lvl1pPr>
          </a:lstStyle>
          <a:p>
            <a:r>
              <a:rPr lang="en-US"/>
              <a:t>Click to edit Master title style</a:t>
            </a:r>
          </a:p>
        </p:txBody>
      </p:sp>
    </p:spTree>
    <p:extLst>
      <p:ext uri="{BB962C8B-B14F-4D97-AF65-F5344CB8AC3E}">
        <p14:creationId xmlns:p14="http://schemas.microsoft.com/office/powerpoint/2010/main" val="281362686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1128">
          <p15:clr>
            <a:srgbClr val="FBAE40"/>
          </p15:clr>
        </p15:guide>
        <p15:guide id="4" pos="6552">
          <p15:clr>
            <a:srgbClr val="FBAE40"/>
          </p15:clr>
        </p15:guide>
        <p15:guide id="5" orient="horz" pos="480">
          <p15:clr>
            <a:srgbClr val="FBAE40"/>
          </p15:clr>
        </p15:guide>
        <p15:guide id="6" orient="horz" pos="384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5_Title Slide">
    <p:spTree>
      <p:nvGrpSpPr>
        <p:cNvPr id="1" name=""/>
        <p:cNvGrpSpPr/>
        <p:nvPr/>
      </p:nvGrpSpPr>
      <p:grpSpPr>
        <a:xfrm>
          <a:off x="0" y="0"/>
          <a:ext cx="0" cy="0"/>
          <a:chOff x="0" y="0"/>
          <a:chExt cx="0" cy="0"/>
        </a:xfrm>
      </p:grpSpPr>
      <p:sp>
        <p:nvSpPr>
          <p:cNvPr id="5" name="Picture Placeholder 3"/>
          <p:cNvSpPr>
            <a:spLocks noGrp="1"/>
          </p:cNvSpPr>
          <p:nvPr>
            <p:ph type="pic" sz="quarter" idx="17" hasCustomPrompt="1"/>
          </p:nvPr>
        </p:nvSpPr>
        <p:spPr>
          <a:xfrm>
            <a:off x="6794983" y="506117"/>
            <a:ext cx="2867550" cy="2867548"/>
          </a:xfrm>
          <a:custGeom>
            <a:avLst/>
            <a:gdLst>
              <a:gd name="connsiteX0" fmla="*/ 1090639 w 2181277"/>
              <a:gd name="connsiteY0" fmla="*/ 0 h 2181277"/>
              <a:gd name="connsiteX1" fmla="*/ 1530401 w 2181277"/>
              <a:gd name="connsiteY1" fmla="*/ 181378 h 2181277"/>
              <a:gd name="connsiteX2" fmla="*/ 1999900 w 2181277"/>
              <a:gd name="connsiteY2" fmla="*/ 650877 h 2181277"/>
              <a:gd name="connsiteX3" fmla="*/ 1999900 w 2181277"/>
              <a:gd name="connsiteY3" fmla="*/ 1530401 h 2181277"/>
              <a:gd name="connsiteX4" fmla="*/ 1530401 w 2181277"/>
              <a:gd name="connsiteY4" fmla="*/ 1999900 h 2181277"/>
              <a:gd name="connsiteX5" fmla="*/ 650877 w 2181277"/>
              <a:gd name="connsiteY5" fmla="*/ 1999900 h 2181277"/>
              <a:gd name="connsiteX6" fmla="*/ 181378 w 2181277"/>
              <a:gd name="connsiteY6" fmla="*/ 1530401 h 2181277"/>
              <a:gd name="connsiteX7" fmla="*/ 181378 w 2181277"/>
              <a:gd name="connsiteY7" fmla="*/ 650877 h 2181277"/>
              <a:gd name="connsiteX8" fmla="*/ 650877 w 2181277"/>
              <a:gd name="connsiteY8" fmla="*/ 181378 h 2181277"/>
              <a:gd name="connsiteX9" fmla="*/ 1090639 w 2181277"/>
              <a:gd name="connsiteY9" fmla="*/ 0 h 218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1277" h="2181277">
                <a:moveTo>
                  <a:pt x="1090639" y="0"/>
                </a:moveTo>
                <a:cubicBezTo>
                  <a:pt x="1250061" y="0"/>
                  <a:pt x="1409483" y="60459"/>
                  <a:pt x="1530401" y="181378"/>
                </a:cubicBezTo>
                <a:lnTo>
                  <a:pt x="1999900" y="650877"/>
                </a:lnTo>
                <a:cubicBezTo>
                  <a:pt x="2241737" y="892714"/>
                  <a:pt x="2241737" y="1288564"/>
                  <a:pt x="1999900" y="1530401"/>
                </a:cubicBezTo>
                <a:lnTo>
                  <a:pt x="1530401" y="1999900"/>
                </a:lnTo>
                <a:cubicBezTo>
                  <a:pt x="1288564" y="2241737"/>
                  <a:pt x="892714" y="2241737"/>
                  <a:pt x="650877" y="1999900"/>
                </a:cubicBezTo>
                <a:lnTo>
                  <a:pt x="181378" y="1530401"/>
                </a:lnTo>
                <a:cubicBezTo>
                  <a:pt x="-60459" y="1288564"/>
                  <a:pt x="-60459" y="892714"/>
                  <a:pt x="181378" y="650877"/>
                </a:cubicBezTo>
                <a:lnTo>
                  <a:pt x="650877" y="181378"/>
                </a:lnTo>
                <a:cubicBezTo>
                  <a:pt x="771796" y="60459"/>
                  <a:pt x="931217" y="0"/>
                  <a:pt x="1090639" y="0"/>
                </a:cubicBezTo>
                <a:close/>
              </a:path>
            </a:pathLst>
          </a:custGeom>
          <a:pattFill prst="pct10">
            <a:fgClr>
              <a:schemeClr val="tx1"/>
            </a:fgClr>
            <a:bgClr>
              <a:schemeClr val="bg1"/>
            </a:bgClr>
          </a:pattFill>
        </p:spPr>
        <p:txBody>
          <a:bodyPr wrap="square" anchor="ctr">
            <a:noAutofit/>
          </a:bodyPr>
          <a:lstStyle>
            <a:lvl1pPr algn="ctr">
              <a:defRPr sz="1600" b="0" i="0">
                <a:latin typeface="Titillium" charset="0"/>
                <a:ea typeface="Titillium" charset="0"/>
                <a:cs typeface="Titillium" charset="0"/>
              </a:defRPr>
            </a:lvl1pPr>
          </a:lstStyle>
          <a:p>
            <a:r>
              <a:rPr lang="en-US"/>
              <a:t>Insert Image</a:t>
            </a:r>
          </a:p>
        </p:txBody>
      </p:sp>
      <p:sp>
        <p:nvSpPr>
          <p:cNvPr id="6" name="Picture Placeholder 3"/>
          <p:cNvSpPr>
            <a:spLocks noGrp="1"/>
          </p:cNvSpPr>
          <p:nvPr>
            <p:ph type="pic" sz="quarter" idx="18" hasCustomPrompt="1"/>
          </p:nvPr>
        </p:nvSpPr>
        <p:spPr>
          <a:xfrm>
            <a:off x="8707417" y="2446008"/>
            <a:ext cx="2867550" cy="2867548"/>
          </a:xfrm>
          <a:custGeom>
            <a:avLst/>
            <a:gdLst>
              <a:gd name="connsiteX0" fmla="*/ 1090639 w 2181277"/>
              <a:gd name="connsiteY0" fmla="*/ 0 h 2181277"/>
              <a:gd name="connsiteX1" fmla="*/ 1530401 w 2181277"/>
              <a:gd name="connsiteY1" fmla="*/ 181378 h 2181277"/>
              <a:gd name="connsiteX2" fmla="*/ 1999900 w 2181277"/>
              <a:gd name="connsiteY2" fmla="*/ 650877 h 2181277"/>
              <a:gd name="connsiteX3" fmla="*/ 1999900 w 2181277"/>
              <a:gd name="connsiteY3" fmla="*/ 1530401 h 2181277"/>
              <a:gd name="connsiteX4" fmla="*/ 1530401 w 2181277"/>
              <a:gd name="connsiteY4" fmla="*/ 1999900 h 2181277"/>
              <a:gd name="connsiteX5" fmla="*/ 650877 w 2181277"/>
              <a:gd name="connsiteY5" fmla="*/ 1999900 h 2181277"/>
              <a:gd name="connsiteX6" fmla="*/ 181378 w 2181277"/>
              <a:gd name="connsiteY6" fmla="*/ 1530401 h 2181277"/>
              <a:gd name="connsiteX7" fmla="*/ 181378 w 2181277"/>
              <a:gd name="connsiteY7" fmla="*/ 650877 h 2181277"/>
              <a:gd name="connsiteX8" fmla="*/ 650877 w 2181277"/>
              <a:gd name="connsiteY8" fmla="*/ 181378 h 2181277"/>
              <a:gd name="connsiteX9" fmla="*/ 1090639 w 2181277"/>
              <a:gd name="connsiteY9" fmla="*/ 0 h 218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1277" h="2181277">
                <a:moveTo>
                  <a:pt x="1090639" y="0"/>
                </a:moveTo>
                <a:cubicBezTo>
                  <a:pt x="1250061" y="0"/>
                  <a:pt x="1409483" y="60459"/>
                  <a:pt x="1530401" y="181378"/>
                </a:cubicBezTo>
                <a:lnTo>
                  <a:pt x="1999900" y="650877"/>
                </a:lnTo>
                <a:cubicBezTo>
                  <a:pt x="2241737" y="892714"/>
                  <a:pt x="2241737" y="1288564"/>
                  <a:pt x="1999900" y="1530401"/>
                </a:cubicBezTo>
                <a:lnTo>
                  <a:pt x="1530401" y="1999900"/>
                </a:lnTo>
                <a:cubicBezTo>
                  <a:pt x="1288564" y="2241737"/>
                  <a:pt x="892714" y="2241737"/>
                  <a:pt x="650877" y="1999900"/>
                </a:cubicBezTo>
                <a:lnTo>
                  <a:pt x="181378" y="1530401"/>
                </a:lnTo>
                <a:cubicBezTo>
                  <a:pt x="-60459" y="1288564"/>
                  <a:pt x="-60459" y="892714"/>
                  <a:pt x="181378" y="650877"/>
                </a:cubicBezTo>
                <a:lnTo>
                  <a:pt x="650877" y="181378"/>
                </a:lnTo>
                <a:cubicBezTo>
                  <a:pt x="771796" y="60459"/>
                  <a:pt x="931217" y="0"/>
                  <a:pt x="1090639" y="0"/>
                </a:cubicBezTo>
                <a:close/>
              </a:path>
            </a:pathLst>
          </a:custGeom>
          <a:pattFill prst="pct10">
            <a:fgClr>
              <a:schemeClr val="tx1"/>
            </a:fgClr>
            <a:bgClr>
              <a:schemeClr val="bg1"/>
            </a:bgClr>
          </a:pattFill>
        </p:spPr>
        <p:txBody>
          <a:bodyPr wrap="square" anchor="ctr">
            <a:noAutofit/>
          </a:bodyPr>
          <a:lstStyle>
            <a:lvl1pPr algn="ctr">
              <a:defRPr sz="1600" b="0" i="0">
                <a:latin typeface="Titillium" charset="0"/>
                <a:ea typeface="Titillium" charset="0"/>
                <a:cs typeface="Titillium" charset="0"/>
              </a:defRPr>
            </a:lvl1pPr>
          </a:lstStyle>
          <a:p>
            <a:r>
              <a:rPr lang="en-US"/>
              <a:t>Insert Image</a:t>
            </a:r>
          </a:p>
        </p:txBody>
      </p:sp>
      <p:sp>
        <p:nvSpPr>
          <p:cNvPr id="7" name="Picture Placeholder 3"/>
          <p:cNvSpPr>
            <a:spLocks noGrp="1"/>
          </p:cNvSpPr>
          <p:nvPr>
            <p:ph type="pic" sz="quarter" idx="19" hasCustomPrompt="1"/>
          </p:nvPr>
        </p:nvSpPr>
        <p:spPr>
          <a:xfrm>
            <a:off x="4882548" y="-1433774"/>
            <a:ext cx="2867550" cy="2867548"/>
          </a:xfrm>
          <a:custGeom>
            <a:avLst/>
            <a:gdLst>
              <a:gd name="connsiteX0" fmla="*/ 1090639 w 2181277"/>
              <a:gd name="connsiteY0" fmla="*/ 0 h 2181277"/>
              <a:gd name="connsiteX1" fmla="*/ 1530401 w 2181277"/>
              <a:gd name="connsiteY1" fmla="*/ 181378 h 2181277"/>
              <a:gd name="connsiteX2" fmla="*/ 1999900 w 2181277"/>
              <a:gd name="connsiteY2" fmla="*/ 650877 h 2181277"/>
              <a:gd name="connsiteX3" fmla="*/ 1999900 w 2181277"/>
              <a:gd name="connsiteY3" fmla="*/ 1530401 h 2181277"/>
              <a:gd name="connsiteX4" fmla="*/ 1530401 w 2181277"/>
              <a:gd name="connsiteY4" fmla="*/ 1999900 h 2181277"/>
              <a:gd name="connsiteX5" fmla="*/ 650877 w 2181277"/>
              <a:gd name="connsiteY5" fmla="*/ 1999900 h 2181277"/>
              <a:gd name="connsiteX6" fmla="*/ 181378 w 2181277"/>
              <a:gd name="connsiteY6" fmla="*/ 1530401 h 2181277"/>
              <a:gd name="connsiteX7" fmla="*/ 181378 w 2181277"/>
              <a:gd name="connsiteY7" fmla="*/ 650877 h 2181277"/>
              <a:gd name="connsiteX8" fmla="*/ 650877 w 2181277"/>
              <a:gd name="connsiteY8" fmla="*/ 181378 h 2181277"/>
              <a:gd name="connsiteX9" fmla="*/ 1090639 w 2181277"/>
              <a:gd name="connsiteY9" fmla="*/ 0 h 218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1277" h="2181277">
                <a:moveTo>
                  <a:pt x="1090639" y="0"/>
                </a:moveTo>
                <a:cubicBezTo>
                  <a:pt x="1250061" y="0"/>
                  <a:pt x="1409483" y="60459"/>
                  <a:pt x="1530401" y="181378"/>
                </a:cubicBezTo>
                <a:lnTo>
                  <a:pt x="1999900" y="650877"/>
                </a:lnTo>
                <a:cubicBezTo>
                  <a:pt x="2241737" y="892714"/>
                  <a:pt x="2241737" y="1288564"/>
                  <a:pt x="1999900" y="1530401"/>
                </a:cubicBezTo>
                <a:lnTo>
                  <a:pt x="1530401" y="1999900"/>
                </a:lnTo>
                <a:cubicBezTo>
                  <a:pt x="1288564" y="2241737"/>
                  <a:pt x="892714" y="2241737"/>
                  <a:pt x="650877" y="1999900"/>
                </a:cubicBezTo>
                <a:lnTo>
                  <a:pt x="181378" y="1530401"/>
                </a:lnTo>
                <a:cubicBezTo>
                  <a:pt x="-60459" y="1288564"/>
                  <a:pt x="-60459" y="892714"/>
                  <a:pt x="181378" y="650877"/>
                </a:cubicBezTo>
                <a:lnTo>
                  <a:pt x="650877" y="181378"/>
                </a:lnTo>
                <a:cubicBezTo>
                  <a:pt x="771796" y="60459"/>
                  <a:pt x="931217" y="0"/>
                  <a:pt x="1090639" y="0"/>
                </a:cubicBezTo>
                <a:close/>
              </a:path>
            </a:pathLst>
          </a:custGeom>
          <a:pattFill prst="pct10">
            <a:fgClr>
              <a:schemeClr val="tx1"/>
            </a:fgClr>
            <a:bgClr>
              <a:schemeClr val="bg1"/>
            </a:bgClr>
          </a:pattFill>
        </p:spPr>
        <p:txBody>
          <a:bodyPr wrap="square" anchor="ctr">
            <a:noAutofit/>
          </a:bodyPr>
          <a:lstStyle>
            <a:lvl1pPr algn="ctr">
              <a:defRPr sz="1600" b="0" i="0">
                <a:latin typeface="Titillium" charset="0"/>
                <a:ea typeface="Titillium" charset="0"/>
                <a:cs typeface="Titillium" charset="0"/>
              </a:defRPr>
            </a:lvl1pPr>
          </a:lstStyle>
          <a:p>
            <a:r>
              <a:rPr lang="en-US"/>
              <a:t>Insert Image</a:t>
            </a:r>
          </a:p>
        </p:txBody>
      </p:sp>
      <p:sp>
        <p:nvSpPr>
          <p:cNvPr id="8" name="Picture Placeholder 3"/>
          <p:cNvSpPr>
            <a:spLocks noGrp="1"/>
          </p:cNvSpPr>
          <p:nvPr>
            <p:ph type="pic" sz="quarter" idx="20" hasCustomPrompt="1"/>
          </p:nvPr>
        </p:nvSpPr>
        <p:spPr>
          <a:xfrm>
            <a:off x="10625427" y="506117"/>
            <a:ext cx="2867550" cy="2867548"/>
          </a:xfrm>
          <a:custGeom>
            <a:avLst/>
            <a:gdLst>
              <a:gd name="connsiteX0" fmla="*/ 1090639 w 2181277"/>
              <a:gd name="connsiteY0" fmla="*/ 0 h 2181277"/>
              <a:gd name="connsiteX1" fmla="*/ 1530401 w 2181277"/>
              <a:gd name="connsiteY1" fmla="*/ 181378 h 2181277"/>
              <a:gd name="connsiteX2" fmla="*/ 1999900 w 2181277"/>
              <a:gd name="connsiteY2" fmla="*/ 650877 h 2181277"/>
              <a:gd name="connsiteX3" fmla="*/ 1999900 w 2181277"/>
              <a:gd name="connsiteY3" fmla="*/ 1530401 h 2181277"/>
              <a:gd name="connsiteX4" fmla="*/ 1530401 w 2181277"/>
              <a:gd name="connsiteY4" fmla="*/ 1999900 h 2181277"/>
              <a:gd name="connsiteX5" fmla="*/ 650877 w 2181277"/>
              <a:gd name="connsiteY5" fmla="*/ 1999900 h 2181277"/>
              <a:gd name="connsiteX6" fmla="*/ 181378 w 2181277"/>
              <a:gd name="connsiteY6" fmla="*/ 1530401 h 2181277"/>
              <a:gd name="connsiteX7" fmla="*/ 181378 w 2181277"/>
              <a:gd name="connsiteY7" fmla="*/ 650877 h 2181277"/>
              <a:gd name="connsiteX8" fmla="*/ 650877 w 2181277"/>
              <a:gd name="connsiteY8" fmla="*/ 181378 h 2181277"/>
              <a:gd name="connsiteX9" fmla="*/ 1090639 w 2181277"/>
              <a:gd name="connsiteY9" fmla="*/ 0 h 218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1277" h="2181277">
                <a:moveTo>
                  <a:pt x="1090639" y="0"/>
                </a:moveTo>
                <a:cubicBezTo>
                  <a:pt x="1250061" y="0"/>
                  <a:pt x="1409483" y="60459"/>
                  <a:pt x="1530401" y="181378"/>
                </a:cubicBezTo>
                <a:lnTo>
                  <a:pt x="1999900" y="650877"/>
                </a:lnTo>
                <a:cubicBezTo>
                  <a:pt x="2241737" y="892714"/>
                  <a:pt x="2241737" y="1288564"/>
                  <a:pt x="1999900" y="1530401"/>
                </a:cubicBezTo>
                <a:lnTo>
                  <a:pt x="1530401" y="1999900"/>
                </a:lnTo>
                <a:cubicBezTo>
                  <a:pt x="1288564" y="2241737"/>
                  <a:pt x="892714" y="2241737"/>
                  <a:pt x="650877" y="1999900"/>
                </a:cubicBezTo>
                <a:lnTo>
                  <a:pt x="181378" y="1530401"/>
                </a:lnTo>
                <a:cubicBezTo>
                  <a:pt x="-60459" y="1288564"/>
                  <a:pt x="-60459" y="892714"/>
                  <a:pt x="181378" y="650877"/>
                </a:cubicBezTo>
                <a:lnTo>
                  <a:pt x="650877" y="181378"/>
                </a:lnTo>
                <a:cubicBezTo>
                  <a:pt x="771796" y="60459"/>
                  <a:pt x="931217" y="0"/>
                  <a:pt x="1090639" y="0"/>
                </a:cubicBezTo>
                <a:close/>
              </a:path>
            </a:pathLst>
          </a:custGeom>
          <a:pattFill prst="pct10">
            <a:fgClr>
              <a:schemeClr val="tx1"/>
            </a:fgClr>
            <a:bgClr>
              <a:schemeClr val="bg1"/>
            </a:bgClr>
          </a:pattFill>
        </p:spPr>
        <p:txBody>
          <a:bodyPr wrap="square" anchor="ctr">
            <a:noAutofit/>
          </a:bodyPr>
          <a:lstStyle>
            <a:lvl1pPr algn="ctr">
              <a:defRPr sz="1600" b="0" i="0">
                <a:latin typeface="Titillium" charset="0"/>
                <a:ea typeface="Titillium" charset="0"/>
                <a:cs typeface="Titillium" charset="0"/>
              </a:defRPr>
            </a:lvl1pPr>
          </a:lstStyle>
          <a:p>
            <a:r>
              <a:rPr lang="en-US"/>
              <a:t>Insert Image</a:t>
            </a:r>
          </a:p>
        </p:txBody>
      </p:sp>
      <p:sp>
        <p:nvSpPr>
          <p:cNvPr id="9" name="Picture Placeholder 3"/>
          <p:cNvSpPr>
            <a:spLocks noGrp="1"/>
          </p:cNvSpPr>
          <p:nvPr>
            <p:ph type="pic" sz="quarter" idx="21" hasCustomPrompt="1"/>
          </p:nvPr>
        </p:nvSpPr>
        <p:spPr>
          <a:xfrm>
            <a:off x="8707417" y="-1433774"/>
            <a:ext cx="2867550" cy="2867548"/>
          </a:xfrm>
          <a:custGeom>
            <a:avLst/>
            <a:gdLst>
              <a:gd name="connsiteX0" fmla="*/ 1090639 w 2181277"/>
              <a:gd name="connsiteY0" fmla="*/ 0 h 2181277"/>
              <a:gd name="connsiteX1" fmla="*/ 1530401 w 2181277"/>
              <a:gd name="connsiteY1" fmla="*/ 181378 h 2181277"/>
              <a:gd name="connsiteX2" fmla="*/ 1999900 w 2181277"/>
              <a:gd name="connsiteY2" fmla="*/ 650877 h 2181277"/>
              <a:gd name="connsiteX3" fmla="*/ 1999900 w 2181277"/>
              <a:gd name="connsiteY3" fmla="*/ 1530401 h 2181277"/>
              <a:gd name="connsiteX4" fmla="*/ 1530401 w 2181277"/>
              <a:gd name="connsiteY4" fmla="*/ 1999900 h 2181277"/>
              <a:gd name="connsiteX5" fmla="*/ 650877 w 2181277"/>
              <a:gd name="connsiteY5" fmla="*/ 1999900 h 2181277"/>
              <a:gd name="connsiteX6" fmla="*/ 181378 w 2181277"/>
              <a:gd name="connsiteY6" fmla="*/ 1530401 h 2181277"/>
              <a:gd name="connsiteX7" fmla="*/ 181378 w 2181277"/>
              <a:gd name="connsiteY7" fmla="*/ 650877 h 2181277"/>
              <a:gd name="connsiteX8" fmla="*/ 650877 w 2181277"/>
              <a:gd name="connsiteY8" fmla="*/ 181378 h 2181277"/>
              <a:gd name="connsiteX9" fmla="*/ 1090639 w 2181277"/>
              <a:gd name="connsiteY9" fmla="*/ 0 h 218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1277" h="2181277">
                <a:moveTo>
                  <a:pt x="1090639" y="0"/>
                </a:moveTo>
                <a:cubicBezTo>
                  <a:pt x="1250061" y="0"/>
                  <a:pt x="1409483" y="60459"/>
                  <a:pt x="1530401" y="181378"/>
                </a:cubicBezTo>
                <a:lnTo>
                  <a:pt x="1999900" y="650877"/>
                </a:lnTo>
                <a:cubicBezTo>
                  <a:pt x="2241737" y="892714"/>
                  <a:pt x="2241737" y="1288564"/>
                  <a:pt x="1999900" y="1530401"/>
                </a:cubicBezTo>
                <a:lnTo>
                  <a:pt x="1530401" y="1999900"/>
                </a:lnTo>
                <a:cubicBezTo>
                  <a:pt x="1288564" y="2241737"/>
                  <a:pt x="892714" y="2241737"/>
                  <a:pt x="650877" y="1999900"/>
                </a:cubicBezTo>
                <a:lnTo>
                  <a:pt x="181378" y="1530401"/>
                </a:lnTo>
                <a:cubicBezTo>
                  <a:pt x="-60459" y="1288564"/>
                  <a:pt x="-60459" y="892714"/>
                  <a:pt x="181378" y="650877"/>
                </a:cubicBezTo>
                <a:lnTo>
                  <a:pt x="650877" y="181378"/>
                </a:lnTo>
                <a:cubicBezTo>
                  <a:pt x="771796" y="60459"/>
                  <a:pt x="931217" y="0"/>
                  <a:pt x="1090639" y="0"/>
                </a:cubicBezTo>
                <a:close/>
              </a:path>
            </a:pathLst>
          </a:custGeom>
          <a:pattFill prst="pct10">
            <a:fgClr>
              <a:schemeClr val="tx1"/>
            </a:fgClr>
            <a:bgClr>
              <a:schemeClr val="bg1"/>
            </a:bgClr>
          </a:pattFill>
        </p:spPr>
        <p:txBody>
          <a:bodyPr wrap="square" anchor="ctr">
            <a:noAutofit/>
          </a:bodyPr>
          <a:lstStyle>
            <a:lvl1pPr algn="ctr">
              <a:defRPr sz="1600" b="0" i="0">
                <a:latin typeface="Titillium" charset="0"/>
                <a:ea typeface="Titillium" charset="0"/>
                <a:cs typeface="Titillium" charset="0"/>
              </a:defRPr>
            </a:lvl1pPr>
          </a:lstStyle>
          <a:p>
            <a:r>
              <a:rPr lang="en-US"/>
              <a:t>Insert Image</a:t>
            </a:r>
          </a:p>
        </p:txBody>
      </p:sp>
    </p:spTree>
    <p:extLst>
      <p:ext uri="{BB962C8B-B14F-4D97-AF65-F5344CB8AC3E}">
        <p14:creationId xmlns:p14="http://schemas.microsoft.com/office/powerpoint/2010/main" val="192085575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1128">
          <p15:clr>
            <a:srgbClr val="FBAE40"/>
          </p15:clr>
        </p15:guide>
        <p15:guide id="4" pos="6552">
          <p15:clr>
            <a:srgbClr val="FBAE40"/>
          </p15:clr>
        </p15:guide>
        <p15:guide id="5" orient="horz" pos="480">
          <p15:clr>
            <a:srgbClr val="FBAE40"/>
          </p15:clr>
        </p15:guide>
        <p15:guide id="6" orient="horz" pos="384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3_Title Slide">
    <p:spTree>
      <p:nvGrpSpPr>
        <p:cNvPr id="1" name=""/>
        <p:cNvGrpSpPr/>
        <p:nvPr/>
      </p:nvGrpSpPr>
      <p:grpSpPr>
        <a:xfrm>
          <a:off x="0" y="0"/>
          <a:ext cx="0" cy="0"/>
          <a:chOff x="0" y="0"/>
          <a:chExt cx="0" cy="0"/>
        </a:xfrm>
      </p:grpSpPr>
      <p:sp>
        <p:nvSpPr>
          <p:cNvPr id="7" name="Picture Placeholder 6"/>
          <p:cNvSpPr>
            <a:spLocks noGrp="1"/>
          </p:cNvSpPr>
          <p:nvPr>
            <p:ph type="pic" sz="quarter" idx="16" hasCustomPrompt="1"/>
          </p:nvPr>
        </p:nvSpPr>
        <p:spPr>
          <a:xfrm>
            <a:off x="1325281" y="-1"/>
            <a:ext cx="5195129" cy="4674887"/>
          </a:xfrm>
          <a:custGeom>
            <a:avLst/>
            <a:gdLst>
              <a:gd name="connsiteX0" fmla="*/ 1257458 w 5195129"/>
              <a:gd name="connsiteY0" fmla="*/ 0 h 4674887"/>
              <a:gd name="connsiteX1" fmla="*/ 4888355 w 5195129"/>
              <a:gd name="connsiteY1" fmla="*/ 0 h 4674887"/>
              <a:gd name="connsiteX2" fmla="*/ 4897797 w 5195129"/>
              <a:gd name="connsiteY2" fmla="*/ 10583 h 4674887"/>
              <a:gd name="connsiteX3" fmla="*/ 4991734 w 5195129"/>
              <a:gd name="connsiteY3" fmla="*/ 153016 h 4674887"/>
              <a:gd name="connsiteX4" fmla="*/ 5155578 w 5195129"/>
              <a:gd name="connsiteY4" fmla="*/ 618243 h 4674887"/>
              <a:gd name="connsiteX5" fmla="*/ 5191863 w 5195129"/>
              <a:gd name="connsiteY5" fmla="*/ 1214314 h 4674887"/>
              <a:gd name="connsiteX6" fmla="*/ 5140212 w 5195129"/>
              <a:gd name="connsiteY6" fmla="*/ 1702059 h 4674887"/>
              <a:gd name="connsiteX7" fmla="*/ 5065164 w 5195129"/>
              <a:gd name="connsiteY7" fmla="*/ 2086547 h 4674887"/>
              <a:gd name="connsiteX8" fmla="*/ 4969982 w 5195129"/>
              <a:gd name="connsiteY8" fmla="*/ 2462239 h 4674887"/>
              <a:gd name="connsiteX9" fmla="*/ 4966842 w 5195129"/>
              <a:gd name="connsiteY9" fmla="*/ 2481819 h 4674887"/>
              <a:gd name="connsiteX10" fmla="*/ 4948658 w 5195129"/>
              <a:gd name="connsiteY10" fmla="*/ 2545371 h 4674887"/>
              <a:gd name="connsiteX11" fmla="*/ 4938561 w 5195129"/>
              <a:gd name="connsiteY11" fmla="*/ 2572055 h 4674887"/>
              <a:gd name="connsiteX12" fmla="*/ 4784773 w 5195129"/>
              <a:gd name="connsiteY12" fmla="*/ 3040688 h 4674887"/>
              <a:gd name="connsiteX13" fmla="*/ 4548619 w 5195129"/>
              <a:gd name="connsiteY13" fmla="*/ 3590655 h 4674887"/>
              <a:gd name="connsiteX14" fmla="*/ 4250458 w 5195129"/>
              <a:gd name="connsiteY14" fmla="*/ 4073335 h 4674887"/>
              <a:gd name="connsiteX15" fmla="*/ 3878856 w 5195129"/>
              <a:gd name="connsiteY15" fmla="*/ 4443497 h 4674887"/>
              <a:gd name="connsiteX16" fmla="*/ 3186482 w 5195129"/>
              <a:gd name="connsiteY16" fmla="*/ 4674862 h 4674887"/>
              <a:gd name="connsiteX17" fmla="*/ 2891514 w 5195129"/>
              <a:gd name="connsiteY17" fmla="*/ 4643798 h 4674887"/>
              <a:gd name="connsiteX18" fmla="*/ 2828700 w 5195129"/>
              <a:gd name="connsiteY18" fmla="*/ 4634421 h 4674887"/>
              <a:gd name="connsiteX19" fmla="*/ 2731286 w 5195129"/>
              <a:gd name="connsiteY19" fmla="*/ 4606548 h 4674887"/>
              <a:gd name="connsiteX20" fmla="*/ 2693489 w 5195129"/>
              <a:gd name="connsiteY20" fmla="*/ 4588909 h 4674887"/>
              <a:gd name="connsiteX21" fmla="*/ 2259009 w 5195129"/>
              <a:gd name="connsiteY21" fmla="*/ 4386231 h 4674887"/>
              <a:gd name="connsiteX22" fmla="*/ 1725702 w 5195129"/>
              <a:gd name="connsiteY22" fmla="*/ 4009169 h 4674887"/>
              <a:gd name="connsiteX23" fmla="*/ 1036282 w 5195129"/>
              <a:gd name="connsiteY23" fmla="*/ 3354127 h 4674887"/>
              <a:gd name="connsiteX24" fmla="*/ 456082 w 5195129"/>
              <a:gd name="connsiteY24" fmla="*/ 2640093 h 4674887"/>
              <a:gd name="connsiteX25" fmla="*/ 152116 w 5195129"/>
              <a:gd name="connsiteY25" fmla="*/ 2096603 h 4674887"/>
              <a:gd name="connsiteX26" fmla="*/ 13326 w 5195129"/>
              <a:gd name="connsiteY26" fmla="*/ 1617813 h 4674887"/>
              <a:gd name="connsiteX27" fmla="*/ 19959 w 5195129"/>
              <a:gd name="connsiteY27" fmla="*/ 1209959 h 4674887"/>
              <a:gd name="connsiteX28" fmla="*/ 31259 w 5195129"/>
              <a:gd name="connsiteY28" fmla="*/ 1142921 h 4674887"/>
              <a:gd name="connsiteX29" fmla="*/ 53053 w 5195129"/>
              <a:gd name="connsiteY29" fmla="*/ 1066752 h 4674887"/>
              <a:gd name="connsiteX30" fmla="*/ 61817 w 5195129"/>
              <a:gd name="connsiteY30" fmla="*/ 1049035 h 4674887"/>
              <a:gd name="connsiteX31" fmla="*/ 105769 w 5195129"/>
              <a:gd name="connsiteY31" fmla="*/ 941036 h 4674887"/>
              <a:gd name="connsiteX32" fmla="*/ 367836 w 5195129"/>
              <a:gd name="connsiteY32" fmla="*/ 565570 h 4674887"/>
              <a:gd name="connsiteX33" fmla="*/ 837097 w 5195129"/>
              <a:gd name="connsiteY33" fmla="*/ 206920 h 4674887"/>
              <a:gd name="connsiteX34" fmla="*/ 1121761 w 5195129"/>
              <a:gd name="connsiteY34" fmla="*/ 57235 h 4674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195129" h="4674887">
                <a:moveTo>
                  <a:pt x="1257458" y="0"/>
                </a:moveTo>
                <a:lnTo>
                  <a:pt x="4888355" y="0"/>
                </a:lnTo>
                <a:lnTo>
                  <a:pt x="4897797" y="10583"/>
                </a:lnTo>
                <a:cubicBezTo>
                  <a:pt x="4932002" y="55083"/>
                  <a:pt x="4963329" y="102548"/>
                  <a:pt x="4991734" y="153016"/>
                </a:cubicBezTo>
                <a:cubicBezTo>
                  <a:pt x="5073471" y="298496"/>
                  <a:pt x="5124502" y="454903"/>
                  <a:pt x="5155578" y="618243"/>
                </a:cubicBezTo>
                <a:cubicBezTo>
                  <a:pt x="5192956" y="815490"/>
                  <a:pt x="5200577" y="1014331"/>
                  <a:pt x="5191863" y="1214314"/>
                </a:cubicBezTo>
                <a:cubicBezTo>
                  <a:pt x="5184425" y="1378006"/>
                  <a:pt x="5166047" y="1540340"/>
                  <a:pt x="5140212" y="1702059"/>
                </a:cubicBezTo>
                <a:cubicBezTo>
                  <a:pt x="5119763" y="1831189"/>
                  <a:pt x="5095537" y="1959748"/>
                  <a:pt x="5065164" y="2086547"/>
                </a:cubicBezTo>
                <a:cubicBezTo>
                  <a:pt x="5035290" y="2212477"/>
                  <a:pt x="5001840" y="2337131"/>
                  <a:pt x="4969982" y="2462239"/>
                </a:cubicBezTo>
                <a:cubicBezTo>
                  <a:pt x="4968404" y="2468613"/>
                  <a:pt x="4967964" y="2475314"/>
                  <a:pt x="4966842" y="2481819"/>
                </a:cubicBezTo>
                <a:lnTo>
                  <a:pt x="4948658" y="2545371"/>
                </a:lnTo>
                <a:cubicBezTo>
                  <a:pt x="4945367" y="2554287"/>
                  <a:pt x="4941394" y="2563009"/>
                  <a:pt x="4938561" y="2572055"/>
                </a:cubicBezTo>
                <a:cubicBezTo>
                  <a:pt x="4891773" y="2729547"/>
                  <a:pt x="4841279" y="2886230"/>
                  <a:pt x="4784773" y="3040688"/>
                </a:cubicBezTo>
                <a:cubicBezTo>
                  <a:pt x="4715843" y="3228242"/>
                  <a:pt x="4638756" y="3412454"/>
                  <a:pt x="4548619" y="3590655"/>
                </a:cubicBezTo>
                <a:cubicBezTo>
                  <a:pt x="4462746" y="3759964"/>
                  <a:pt x="4366041" y="3922386"/>
                  <a:pt x="4250458" y="4073335"/>
                </a:cubicBezTo>
                <a:cubicBezTo>
                  <a:pt x="4143196" y="4213270"/>
                  <a:pt x="4022542" y="4339769"/>
                  <a:pt x="3878856" y="4443497"/>
                </a:cubicBezTo>
                <a:cubicBezTo>
                  <a:pt x="3672253" y="4592420"/>
                  <a:pt x="3442748" y="4673364"/>
                  <a:pt x="3186482" y="4674862"/>
                </a:cubicBezTo>
                <a:cubicBezTo>
                  <a:pt x="3087070" y="4675486"/>
                  <a:pt x="2988750" y="4664545"/>
                  <a:pt x="2891514" y="4643798"/>
                </a:cubicBezTo>
                <a:cubicBezTo>
                  <a:pt x="2870856" y="4639405"/>
                  <a:pt x="2849760" y="4637412"/>
                  <a:pt x="2828700" y="4634421"/>
                </a:cubicBezTo>
                <a:lnTo>
                  <a:pt x="2731286" y="4606548"/>
                </a:lnTo>
                <a:cubicBezTo>
                  <a:pt x="2718686" y="4600669"/>
                  <a:pt x="2706718" y="4593450"/>
                  <a:pt x="2693489" y="4588909"/>
                </a:cubicBezTo>
                <a:cubicBezTo>
                  <a:pt x="2541742" y="4536644"/>
                  <a:pt x="2397648" y="4467102"/>
                  <a:pt x="2259009" y="4386231"/>
                </a:cubicBezTo>
                <a:cubicBezTo>
                  <a:pt x="2070375" y="4276141"/>
                  <a:pt x="1894025" y="4148078"/>
                  <a:pt x="1725702" y="4009169"/>
                </a:cubicBezTo>
                <a:cubicBezTo>
                  <a:pt x="1480355" y="3807273"/>
                  <a:pt x="1253033" y="3586266"/>
                  <a:pt x="1036282" y="3354127"/>
                </a:cubicBezTo>
                <a:cubicBezTo>
                  <a:pt x="826552" y="3129305"/>
                  <a:pt x="629305" y="2894407"/>
                  <a:pt x="456082" y="2640093"/>
                </a:cubicBezTo>
                <a:cubicBezTo>
                  <a:pt x="338927" y="2467797"/>
                  <a:pt x="234138" y="2288421"/>
                  <a:pt x="152116" y="2096603"/>
                </a:cubicBezTo>
                <a:cubicBezTo>
                  <a:pt x="86077" y="1942724"/>
                  <a:pt x="36464" y="1783939"/>
                  <a:pt x="13326" y="1617813"/>
                </a:cubicBezTo>
                <a:cubicBezTo>
                  <a:pt x="-5531" y="1481481"/>
                  <a:pt x="-5295" y="1345552"/>
                  <a:pt x="19959" y="1209959"/>
                </a:cubicBezTo>
                <a:cubicBezTo>
                  <a:pt x="24128" y="1187644"/>
                  <a:pt x="27546" y="1165366"/>
                  <a:pt x="31259" y="1142921"/>
                </a:cubicBezTo>
                <a:lnTo>
                  <a:pt x="53053" y="1066752"/>
                </a:lnTo>
                <a:cubicBezTo>
                  <a:pt x="55998" y="1060766"/>
                  <a:pt x="59555" y="1055213"/>
                  <a:pt x="61817" y="1049035"/>
                </a:cubicBezTo>
                <a:cubicBezTo>
                  <a:pt x="76541" y="1013058"/>
                  <a:pt x="89516" y="976325"/>
                  <a:pt x="105769" y="941036"/>
                </a:cubicBezTo>
                <a:cubicBezTo>
                  <a:pt x="170030" y="799921"/>
                  <a:pt x="260001" y="676524"/>
                  <a:pt x="367836" y="565570"/>
                </a:cubicBezTo>
                <a:cubicBezTo>
                  <a:pt x="506395" y="422961"/>
                  <a:pt x="666033" y="307366"/>
                  <a:pt x="837097" y="206920"/>
                </a:cubicBezTo>
                <a:cubicBezTo>
                  <a:pt x="929764" y="152419"/>
                  <a:pt x="1024798" y="102766"/>
                  <a:pt x="1121761" y="57235"/>
                </a:cubicBezTo>
                <a:close/>
              </a:path>
            </a:pathLst>
          </a:custGeom>
          <a:pattFill prst="pct10">
            <a:fgClr>
              <a:schemeClr val="tx1"/>
            </a:fgClr>
            <a:bgClr>
              <a:schemeClr val="bg1"/>
            </a:bgClr>
          </a:pattFill>
        </p:spPr>
        <p:txBody>
          <a:bodyPr wrap="square" anchor="ctr">
            <a:noAutofit/>
          </a:bodyPr>
          <a:lstStyle>
            <a:lvl1pPr algn="ctr">
              <a:defRPr sz="1600" b="0" i="0">
                <a:latin typeface="Titillium" charset="0"/>
                <a:ea typeface="Titillium" charset="0"/>
                <a:cs typeface="Titillium" charset="0"/>
              </a:defRPr>
            </a:lvl1pPr>
          </a:lstStyle>
          <a:p>
            <a:r>
              <a:rPr lang="en-US"/>
              <a:t>Insert Image</a:t>
            </a:r>
          </a:p>
        </p:txBody>
      </p:sp>
    </p:spTree>
    <p:extLst>
      <p:ext uri="{BB962C8B-B14F-4D97-AF65-F5344CB8AC3E}">
        <p14:creationId xmlns:p14="http://schemas.microsoft.com/office/powerpoint/2010/main" val="126325581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1128">
          <p15:clr>
            <a:srgbClr val="FBAE40"/>
          </p15:clr>
        </p15:guide>
        <p15:guide id="4" pos="6552">
          <p15:clr>
            <a:srgbClr val="FBAE40"/>
          </p15:clr>
        </p15:guide>
        <p15:guide id="5" orient="horz" pos="480">
          <p15:clr>
            <a:srgbClr val="FBAE40"/>
          </p15:clr>
        </p15:guide>
        <p15:guide id="6" orient="horz" pos="384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8_Title Slide">
    <p:spTree>
      <p:nvGrpSpPr>
        <p:cNvPr id="1" name=""/>
        <p:cNvGrpSpPr/>
        <p:nvPr/>
      </p:nvGrpSpPr>
      <p:grpSpPr>
        <a:xfrm>
          <a:off x="0" y="0"/>
          <a:ext cx="0" cy="0"/>
          <a:chOff x="0" y="0"/>
          <a:chExt cx="0" cy="0"/>
        </a:xfrm>
      </p:grpSpPr>
      <p:sp>
        <p:nvSpPr>
          <p:cNvPr id="4" name="Picture Placeholder 3"/>
          <p:cNvSpPr>
            <a:spLocks noGrp="1"/>
          </p:cNvSpPr>
          <p:nvPr>
            <p:ph type="pic" sz="quarter" idx="15" hasCustomPrompt="1"/>
          </p:nvPr>
        </p:nvSpPr>
        <p:spPr>
          <a:xfrm>
            <a:off x="5295441" y="1373274"/>
            <a:ext cx="1601118" cy="1732822"/>
          </a:xfrm>
          <a:custGeom>
            <a:avLst/>
            <a:gdLst>
              <a:gd name="connsiteX0" fmla="*/ 984250 w 1968500"/>
              <a:gd name="connsiteY0" fmla="*/ 0 h 2130425"/>
              <a:gd name="connsiteX1" fmla="*/ 1203975 w 1968500"/>
              <a:gd name="connsiteY1" fmla="*/ 52481 h 2130425"/>
              <a:gd name="connsiteX2" fmla="*/ 1748684 w 1968500"/>
              <a:gd name="connsiteY2" fmla="*/ 367970 h 2130425"/>
              <a:gd name="connsiteX3" fmla="*/ 1968500 w 1968500"/>
              <a:gd name="connsiteY3" fmla="*/ 749122 h 2130425"/>
              <a:gd name="connsiteX4" fmla="*/ 1968500 w 1968500"/>
              <a:gd name="connsiteY4" fmla="*/ 1381303 h 2130425"/>
              <a:gd name="connsiteX5" fmla="*/ 1748684 w 1968500"/>
              <a:gd name="connsiteY5" fmla="*/ 1762455 h 2130425"/>
              <a:gd name="connsiteX6" fmla="*/ 1203975 w 1968500"/>
              <a:gd name="connsiteY6" fmla="*/ 2077944 h 2130425"/>
              <a:gd name="connsiteX7" fmla="*/ 764526 w 1968500"/>
              <a:gd name="connsiteY7" fmla="*/ 2077944 h 2130425"/>
              <a:gd name="connsiteX8" fmla="*/ 219816 w 1968500"/>
              <a:gd name="connsiteY8" fmla="*/ 1762455 h 2130425"/>
              <a:gd name="connsiteX9" fmla="*/ 0 w 1968500"/>
              <a:gd name="connsiteY9" fmla="*/ 1381303 h 2130425"/>
              <a:gd name="connsiteX10" fmla="*/ 0 w 1968500"/>
              <a:gd name="connsiteY10" fmla="*/ 749122 h 2130425"/>
              <a:gd name="connsiteX11" fmla="*/ 219816 w 1968500"/>
              <a:gd name="connsiteY11" fmla="*/ 367970 h 2130425"/>
              <a:gd name="connsiteX12" fmla="*/ 764526 w 1968500"/>
              <a:gd name="connsiteY12" fmla="*/ 52481 h 2130425"/>
              <a:gd name="connsiteX13" fmla="*/ 984250 w 1968500"/>
              <a:gd name="connsiteY13" fmla="*/ 0 h 213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68500" h="2130425">
                <a:moveTo>
                  <a:pt x="984250" y="0"/>
                </a:moveTo>
                <a:cubicBezTo>
                  <a:pt x="1063902" y="0"/>
                  <a:pt x="1143553" y="17494"/>
                  <a:pt x="1203975" y="52481"/>
                </a:cubicBezTo>
                <a:lnTo>
                  <a:pt x="1748684" y="367970"/>
                </a:lnTo>
                <a:cubicBezTo>
                  <a:pt x="1869620" y="437945"/>
                  <a:pt x="1968500" y="609473"/>
                  <a:pt x="1968500" y="749122"/>
                </a:cubicBezTo>
                <a:lnTo>
                  <a:pt x="1968500" y="1381303"/>
                </a:lnTo>
                <a:cubicBezTo>
                  <a:pt x="1968500" y="1520952"/>
                  <a:pt x="1869620" y="1692480"/>
                  <a:pt x="1748684" y="1762455"/>
                </a:cubicBezTo>
                <a:lnTo>
                  <a:pt x="1203975" y="2077944"/>
                </a:lnTo>
                <a:cubicBezTo>
                  <a:pt x="1083131" y="2147919"/>
                  <a:pt x="885370" y="2147919"/>
                  <a:pt x="764526" y="2077944"/>
                </a:cubicBezTo>
                <a:lnTo>
                  <a:pt x="219816" y="1762455"/>
                </a:lnTo>
                <a:cubicBezTo>
                  <a:pt x="98881" y="1692480"/>
                  <a:pt x="0" y="1520952"/>
                  <a:pt x="0" y="1381303"/>
                </a:cubicBezTo>
                <a:lnTo>
                  <a:pt x="0" y="749122"/>
                </a:lnTo>
                <a:cubicBezTo>
                  <a:pt x="0" y="609473"/>
                  <a:pt x="98881" y="437945"/>
                  <a:pt x="219816" y="367970"/>
                </a:cubicBezTo>
                <a:lnTo>
                  <a:pt x="764526" y="52481"/>
                </a:lnTo>
                <a:cubicBezTo>
                  <a:pt x="824948" y="17494"/>
                  <a:pt x="904599" y="0"/>
                  <a:pt x="984250" y="0"/>
                </a:cubicBezTo>
                <a:close/>
              </a:path>
            </a:pathLst>
          </a:custGeom>
          <a:pattFill prst="pct10">
            <a:fgClr>
              <a:schemeClr val="tx1"/>
            </a:fgClr>
            <a:bgClr>
              <a:schemeClr val="bg1"/>
            </a:bgClr>
          </a:pattFill>
        </p:spPr>
        <p:txBody>
          <a:bodyPr wrap="square" anchor="ctr">
            <a:noAutofit/>
          </a:bodyPr>
          <a:lstStyle>
            <a:lvl1pPr algn="ctr">
              <a:defRPr sz="1600" b="0" i="0">
                <a:latin typeface="Titillium" charset="0"/>
                <a:ea typeface="Titillium" charset="0"/>
                <a:cs typeface="Titillium" charset="0"/>
              </a:defRPr>
            </a:lvl1pPr>
          </a:lstStyle>
          <a:p>
            <a:r>
              <a:rPr lang="en-US"/>
              <a:t>Insert Image</a:t>
            </a:r>
          </a:p>
        </p:txBody>
      </p:sp>
    </p:spTree>
    <p:extLst>
      <p:ext uri="{BB962C8B-B14F-4D97-AF65-F5344CB8AC3E}">
        <p14:creationId xmlns:p14="http://schemas.microsoft.com/office/powerpoint/2010/main" val="305210099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1128">
          <p15:clr>
            <a:srgbClr val="FBAE40"/>
          </p15:clr>
        </p15:guide>
        <p15:guide id="4" pos="6552">
          <p15:clr>
            <a:srgbClr val="FBAE40"/>
          </p15:clr>
        </p15:guide>
        <p15:guide id="5" orient="horz" pos="480">
          <p15:clr>
            <a:srgbClr val="FBAE40"/>
          </p15:clr>
        </p15:guide>
        <p15:guide id="6" orient="horz" pos="384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47_Title Slide">
    <p:spTree>
      <p:nvGrpSpPr>
        <p:cNvPr id="1" name=""/>
        <p:cNvGrpSpPr/>
        <p:nvPr/>
      </p:nvGrpSpPr>
      <p:grpSpPr>
        <a:xfrm>
          <a:off x="0" y="0"/>
          <a:ext cx="0" cy="0"/>
          <a:chOff x="0" y="0"/>
          <a:chExt cx="0" cy="0"/>
        </a:xfrm>
      </p:grpSpPr>
      <p:sp>
        <p:nvSpPr>
          <p:cNvPr id="4" name="Picture Placeholder 3"/>
          <p:cNvSpPr>
            <a:spLocks noGrp="1"/>
          </p:cNvSpPr>
          <p:nvPr>
            <p:ph type="pic" sz="quarter" idx="15" hasCustomPrompt="1"/>
          </p:nvPr>
        </p:nvSpPr>
        <p:spPr>
          <a:xfrm>
            <a:off x="4474029" y="1151096"/>
            <a:ext cx="3243942" cy="3510780"/>
          </a:xfrm>
          <a:custGeom>
            <a:avLst/>
            <a:gdLst>
              <a:gd name="connsiteX0" fmla="*/ 984250 w 1968500"/>
              <a:gd name="connsiteY0" fmla="*/ 0 h 2130425"/>
              <a:gd name="connsiteX1" fmla="*/ 1203975 w 1968500"/>
              <a:gd name="connsiteY1" fmla="*/ 52481 h 2130425"/>
              <a:gd name="connsiteX2" fmla="*/ 1748684 w 1968500"/>
              <a:gd name="connsiteY2" fmla="*/ 367970 h 2130425"/>
              <a:gd name="connsiteX3" fmla="*/ 1968500 w 1968500"/>
              <a:gd name="connsiteY3" fmla="*/ 749122 h 2130425"/>
              <a:gd name="connsiteX4" fmla="*/ 1968500 w 1968500"/>
              <a:gd name="connsiteY4" fmla="*/ 1381303 h 2130425"/>
              <a:gd name="connsiteX5" fmla="*/ 1748684 w 1968500"/>
              <a:gd name="connsiteY5" fmla="*/ 1762455 h 2130425"/>
              <a:gd name="connsiteX6" fmla="*/ 1203975 w 1968500"/>
              <a:gd name="connsiteY6" fmla="*/ 2077944 h 2130425"/>
              <a:gd name="connsiteX7" fmla="*/ 764526 w 1968500"/>
              <a:gd name="connsiteY7" fmla="*/ 2077944 h 2130425"/>
              <a:gd name="connsiteX8" fmla="*/ 219816 w 1968500"/>
              <a:gd name="connsiteY8" fmla="*/ 1762455 h 2130425"/>
              <a:gd name="connsiteX9" fmla="*/ 0 w 1968500"/>
              <a:gd name="connsiteY9" fmla="*/ 1381303 h 2130425"/>
              <a:gd name="connsiteX10" fmla="*/ 0 w 1968500"/>
              <a:gd name="connsiteY10" fmla="*/ 749122 h 2130425"/>
              <a:gd name="connsiteX11" fmla="*/ 219816 w 1968500"/>
              <a:gd name="connsiteY11" fmla="*/ 367970 h 2130425"/>
              <a:gd name="connsiteX12" fmla="*/ 764526 w 1968500"/>
              <a:gd name="connsiteY12" fmla="*/ 52481 h 2130425"/>
              <a:gd name="connsiteX13" fmla="*/ 984250 w 1968500"/>
              <a:gd name="connsiteY13" fmla="*/ 0 h 213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68500" h="2130425">
                <a:moveTo>
                  <a:pt x="984250" y="0"/>
                </a:moveTo>
                <a:cubicBezTo>
                  <a:pt x="1063902" y="0"/>
                  <a:pt x="1143553" y="17494"/>
                  <a:pt x="1203975" y="52481"/>
                </a:cubicBezTo>
                <a:lnTo>
                  <a:pt x="1748684" y="367970"/>
                </a:lnTo>
                <a:cubicBezTo>
                  <a:pt x="1869620" y="437945"/>
                  <a:pt x="1968500" y="609473"/>
                  <a:pt x="1968500" y="749122"/>
                </a:cubicBezTo>
                <a:lnTo>
                  <a:pt x="1968500" y="1381303"/>
                </a:lnTo>
                <a:cubicBezTo>
                  <a:pt x="1968500" y="1520952"/>
                  <a:pt x="1869620" y="1692480"/>
                  <a:pt x="1748684" y="1762455"/>
                </a:cubicBezTo>
                <a:lnTo>
                  <a:pt x="1203975" y="2077944"/>
                </a:lnTo>
                <a:cubicBezTo>
                  <a:pt x="1083131" y="2147919"/>
                  <a:pt x="885370" y="2147919"/>
                  <a:pt x="764526" y="2077944"/>
                </a:cubicBezTo>
                <a:lnTo>
                  <a:pt x="219816" y="1762455"/>
                </a:lnTo>
                <a:cubicBezTo>
                  <a:pt x="98881" y="1692480"/>
                  <a:pt x="0" y="1520952"/>
                  <a:pt x="0" y="1381303"/>
                </a:cubicBezTo>
                <a:lnTo>
                  <a:pt x="0" y="749122"/>
                </a:lnTo>
                <a:cubicBezTo>
                  <a:pt x="0" y="609473"/>
                  <a:pt x="98881" y="437945"/>
                  <a:pt x="219816" y="367970"/>
                </a:cubicBezTo>
                <a:lnTo>
                  <a:pt x="764526" y="52481"/>
                </a:lnTo>
                <a:cubicBezTo>
                  <a:pt x="824948" y="17494"/>
                  <a:pt x="904599" y="0"/>
                  <a:pt x="984250" y="0"/>
                </a:cubicBezTo>
                <a:close/>
              </a:path>
            </a:pathLst>
          </a:custGeom>
          <a:pattFill prst="pct10">
            <a:fgClr>
              <a:schemeClr val="tx1"/>
            </a:fgClr>
            <a:bgClr>
              <a:schemeClr val="bg1"/>
            </a:bgClr>
          </a:pattFill>
        </p:spPr>
        <p:txBody>
          <a:bodyPr wrap="square" anchor="ctr">
            <a:noAutofit/>
          </a:bodyPr>
          <a:lstStyle>
            <a:lvl1pPr algn="ctr">
              <a:defRPr sz="1600" b="0" i="0">
                <a:latin typeface="Titillium" charset="0"/>
                <a:ea typeface="Titillium" charset="0"/>
                <a:cs typeface="Titillium" charset="0"/>
              </a:defRPr>
            </a:lvl1pPr>
          </a:lstStyle>
          <a:p>
            <a:r>
              <a:rPr lang="en-US"/>
              <a:t>Insert Image</a:t>
            </a:r>
          </a:p>
        </p:txBody>
      </p:sp>
    </p:spTree>
    <p:extLst>
      <p:ext uri="{BB962C8B-B14F-4D97-AF65-F5344CB8AC3E}">
        <p14:creationId xmlns:p14="http://schemas.microsoft.com/office/powerpoint/2010/main" val="238928258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1128">
          <p15:clr>
            <a:srgbClr val="FBAE40"/>
          </p15:clr>
        </p15:guide>
        <p15:guide id="4" pos="6552">
          <p15:clr>
            <a:srgbClr val="FBAE40"/>
          </p15:clr>
        </p15:guide>
        <p15:guide id="5" orient="horz" pos="480">
          <p15:clr>
            <a:srgbClr val="FBAE40"/>
          </p15:clr>
        </p15:guide>
        <p15:guide id="6" orient="horz" pos="384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36_Title Slide">
    <p:spTree>
      <p:nvGrpSpPr>
        <p:cNvPr id="1" name=""/>
        <p:cNvGrpSpPr/>
        <p:nvPr/>
      </p:nvGrpSpPr>
      <p:grpSpPr>
        <a:xfrm>
          <a:off x="0" y="0"/>
          <a:ext cx="0" cy="0"/>
          <a:chOff x="0" y="0"/>
          <a:chExt cx="0" cy="0"/>
        </a:xfrm>
      </p:grpSpPr>
      <p:sp>
        <p:nvSpPr>
          <p:cNvPr id="2" name="Rectangle 1"/>
          <p:cNvSpPr/>
          <p:nvPr userDrawn="1"/>
        </p:nvSpPr>
        <p:spPr bwMode="auto">
          <a:xfrm>
            <a:off x="-1" y="0"/>
            <a:ext cx="5511115" cy="6858000"/>
          </a:xfrm>
          <a:prstGeom prst="rect">
            <a:avLst/>
          </a:prstGeom>
          <a:solidFill>
            <a:schemeClr val="tx1"/>
          </a:solidFill>
          <a:ln>
            <a:noFill/>
          </a:ln>
        </p:spPr>
        <p:txBody>
          <a:bodyPr lIns="0" tIns="0" rIns="0" bIns="0" rtlCol="0" anchor="ctr"/>
          <a:lstStyle/>
          <a:p>
            <a:pPr algn="ctr"/>
            <a:endParaRPr lang="en-US"/>
          </a:p>
        </p:txBody>
      </p:sp>
      <p:sp>
        <p:nvSpPr>
          <p:cNvPr id="4" name="Picture Placeholder 3"/>
          <p:cNvSpPr>
            <a:spLocks noGrp="1"/>
          </p:cNvSpPr>
          <p:nvPr>
            <p:ph type="pic" sz="quarter" idx="15" hasCustomPrompt="1"/>
          </p:nvPr>
        </p:nvSpPr>
        <p:spPr>
          <a:xfrm>
            <a:off x="4710555" y="2562589"/>
            <a:ext cx="1601118" cy="1732822"/>
          </a:xfrm>
          <a:custGeom>
            <a:avLst/>
            <a:gdLst>
              <a:gd name="connsiteX0" fmla="*/ 984250 w 1968500"/>
              <a:gd name="connsiteY0" fmla="*/ 0 h 2130425"/>
              <a:gd name="connsiteX1" fmla="*/ 1203975 w 1968500"/>
              <a:gd name="connsiteY1" fmla="*/ 52481 h 2130425"/>
              <a:gd name="connsiteX2" fmla="*/ 1748684 w 1968500"/>
              <a:gd name="connsiteY2" fmla="*/ 367970 h 2130425"/>
              <a:gd name="connsiteX3" fmla="*/ 1968500 w 1968500"/>
              <a:gd name="connsiteY3" fmla="*/ 749122 h 2130425"/>
              <a:gd name="connsiteX4" fmla="*/ 1968500 w 1968500"/>
              <a:gd name="connsiteY4" fmla="*/ 1381303 h 2130425"/>
              <a:gd name="connsiteX5" fmla="*/ 1748684 w 1968500"/>
              <a:gd name="connsiteY5" fmla="*/ 1762455 h 2130425"/>
              <a:gd name="connsiteX6" fmla="*/ 1203975 w 1968500"/>
              <a:gd name="connsiteY6" fmla="*/ 2077944 h 2130425"/>
              <a:gd name="connsiteX7" fmla="*/ 764526 w 1968500"/>
              <a:gd name="connsiteY7" fmla="*/ 2077944 h 2130425"/>
              <a:gd name="connsiteX8" fmla="*/ 219816 w 1968500"/>
              <a:gd name="connsiteY8" fmla="*/ 1762455 h 2130425"/>
              <a:gd name="connsiteX9" fmla="*/ 0 w 1968500"/>
              <a:gd name="connsiteY9" fmla="*/ 1381303 h 2130425"/>
              <a:gd name="connsiteX10" fmla="*/ 0 w 1968500"/>
              <a:gd name="connsiteY10" fmla="*/ 749122 h 2130425"/>
              <a:gd name="connsiteX11" fmla="*/ 219816 w 1968500"/>
              <a:gd name="connsiteY11" fmla="*/ 367970 h 2130425"/>
              <a:gd name="connsiteX12" fmla="*/ 764526 w 1968500"/>
              <a:gd name="connsiteY12" fmla="*/ 52481 h 2130425"/>
              <a:gd name="connsiteX13" fmla="*/ 984250 w 1968500"/>
              <a:gd name="connsiteY13" fmla="*/ 0 h 213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68500" h="2130425">
                <a:moveTo>
                  <a:pt x="984250" y="0"/>
                </a:moveTo>
                <a:cubicBezTo>
                  <a:pt x="1063902" y="0"/>
                  <a:pt x="1143553" y="17494"/>
                  <a:pt x="1203975" y="52481"/>
                </a:cubicBezTo>
                <a:lnTo>
                  <a:pt x="1748684" y="367970"/>
                </a:lnTo>
                <a:cubicBezTo>
                  <a:pt x="1869620" y="437945"/>
                  <a:pt x="1968500" y="609473"/>
                  <a:pt x="1968500" y="749122"/>
                </a:cubicBezTo>
                <a:lnTo>
                  <a:pt x="1968500" y="1381303"/>
                </a:lnTo>
                <a:cubicBezTo>
                  <a:pt x="1968500" y="1520952"/>
                  <a:pt x="1869620" y="1692480"/>
                  <a:pt x="1748684" y="1762455"/>
                </a:cubicBezTo>
                <a:lnTo>
                  <a:pt x="1203975" y="2077944"/>
                </a:lnTo>
                <a:cubicBezTo>
                  <a:pt x="1083131" y="2147919"/>
                  <a:pt x="885370" y="2147919"/>
                  <a:pt x="764526" y="2077944"/>
                </a:cubicBezTo>
                <a:lnTo>
                  <a:pt x="219816" y="1762455"/>
                </a:lnTo>
                <a:cubicBezTo>
                  <a:pt x="98881" y="1692480"/>
                  <a:pt x="0" y="1520952"/>
                  <a:pt x="0" y="1381303"/>
                </a:cubicBezTo>
                <a:lnTo>
                  <a:pt x="0" y="749122"/>
                </a:lnTo>
                <a:cubicBezTo>
                  <a:pt x="0" y="609473"/>
                  <a:pt x="98881" y="437945"/>
                  <a:pt x="219816" y="367970"/>
                </a:cubicBezTo>
                <a:lnTo>
                  <a:pt x="764526" y="52481"/>
                </a:lnTo>
                <a:cubicBezTo>
                  <a:pt x="824948" y="17494"/>
                  <a:pt x="904599" y="0"/>
                  <a:pt x="984250" y="0"/>
                </a:cubicBezTo>
                <a:close/>
              </a:path>
            </a:pathLst>
          </a:custGeom>
          <a:pattFill prst="pct10">
            <a:fgClr>
              <a:schemeClr val="tx1"/>
            </a:fgClr>
            <a:bgClr>
              <a:schemeClr val="bg1"/>
            </a:bgClr>
          </a:pattFill>
        </p:spPr>
        <p:txBody>
          <a:bodyPr wrap="square" anchor="ctr">
            <a:noAutofit/>
          </a:bodyPr>
          <a:lstStyle>
            <a:lvl1pPr algn="ctr">
              <a:defRPr sz="1600" b="0" i="0">
                <a:latin typeface="Titillium" charset="0"/>
                <a:ea typeface="Titillium" charset="0"/>
                <a:cs typeface="Titillium" charset="0"/>
              </a:defRPr>
            </a:lvl1pPr>
          </a:lstStyle>
          <a:p>
            <a:r>
              <a:rPr lang="en-US"/>
              <a:t>Insert Image</a:t>
            </a:r>
          </a:p>
        </p:txBody>
      </p:sp>
    </p:spTree>
    <p:extLst>
      <p:ext uri="{BB962C8B-B14F-4D97-AF65-F5344CB8AC3E}">
        <p14:creationId xmlns:p14="http://schemas.microsoft.com/office/powerpoint/2010/main" val="197952183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1128">
          <p15:clr>
            <a:srgbClr val="FBAE40"/>
          </p15:clr>
        </p15:guide>
        <p15:guide id="4" pos="6552">
          <p15:clr>
            <a:srgbClr val="FBAE40"/>
          </p15:clr>
        </p15:guide>
        <p15:guide id="5" orient="horz" pos="480">
          <p15:clr>
            <a:srgbClr val="FBAE40"/>
          </p15:clr>
        </p15:guide>
        <p15:guide id="6" orient="horz" pos="384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7_Title Slide">
    <p:spTree>
      <p:nvGrpSpPr>
        <p:cNvPr id="1" name=""/>
        <p:cNvGrpSpPr/>
        <p:nvPr/>
      </p:nvGrpSpPr>
      <p:grpSpPr>
        <a:xfrm>
          <a:off x="0" y="0"/>
          <a:ext cx="0" cy="0"/>
          <a:chOff x="0" y="0"/>
          <a:chExt cx="0" cy="0"/>
        </a:xfrm>
      </p:grpSpPr>
      <p:sp>
        <p:nvSpPr>
          <p:cNvPr id="5" name="Picture Placeholder 4"/>
          <p:cNvSpPr>
            <a:spLocks noGrp="1"/>
          </p:cNvSpPr>
          <p:nvPr>
            <p:ph type="pic" sz="quarter" idx="15" hasCustomPrompt="1"/>
          </p:nvPr>
        </p:nvSpPr>
        <p:spPr>
          <a:xfrm>
            <a:off x="6096001" y="1219148"/>
            <a:ext cx="4305300" cy="4419704"/>
          </a:xfrm>
          <a:custGeom>
            <a:avLst/>
            <a:gdLst>
              <a:gd name="connsiteX0" fmla="*/ 0 w 8116779"/>
              <a:gd name="connsiteY0" fmla="*/ 1301629 h 4419704"/>
              <a:gd name="connsiteX1" fmla="*/ 1864712 w 8116779"/>
              <a:gd name="connsiteY1" fmla="*/ 1301629 h 4419704"/>
              <a:gd name="connsiteX2" fmla="*/ 1864712 w 8116779"/>
              <a:gd name="connsiteY2" fmla="*/ 3118073 h 4419704"/>
              <a:gd name="connsiteX3" fmla="*/ 0 w 8116779"/>
              <a:gd name="connsiteY3" fmla="*/ 3118073 h 4419704"/>
              <a:gd name="connsiteX4" fmla="*/ 6799278 w 8116779"/>
              <a:gd name="connsiteY4" fmla="*/ 0 h 4419704"/>
              <a:gd name="connsiteX5" fmla="*/ 6880799 w 8116779"/>
              <a:gd name="connsiteY5" fmla="*/ 0 h 4419704"/>
              <a:gd name="connsiteX6" fmla="*/ 6908107 w 8116779"/>
              <a:gd name="connsiteY6" fmla="*/ 3274 h 4419704"/>
              <a:gd name="connsiteX7" fmla="*/ 7102842 w 8116779"/>
              <a:gd name="connsiteY7" fmla="*/ 26396 h 4419704"/>
              <a:gd name="connsiteX8" fmla="*/ 7597553 w 8116779"/>
              <a:gd name="connsiteY8" fmla="*/ 291168 h 4419704"/>
              <a:gd name="connsiteX9" fmla="*/ 7837931 w 8116779"/>
              <a:gd name="connsiteY9" fmla="*/ 629807 h 4419704"/>
              <a:gd name="connsiteX10" fmla="*/ 8005359 w 8116779"/>
              <a:gd name="connsiteY10" fmla="*/ 1103903 h 4419704"/>
              <a:gd name="connsiteX11" fmla="*/ 8076516 w 8116779"/>
              <a:gd name="connsiteY11" fmla="*/ 1510680 h 4419704"/>
              <a:gd name="connsiteX12" fmla="*/ 8104819 w 8116779"/>
              <a:gd name="connsiteY12" fmla="*/ 1839293 h 4419704"/>
              <a:gd name="connsiteX13" fmla="*/ 8114786 w 8116779"/>
              <a:gd name="connsiteY13" fmla="*/ 2165449 h 4419704"/>
              <a:gd name="connsiteX14" fmla="*/ 8116779 w 8116779"/>
              <a:gd name="connsiteY14" fmla="*/ 2182025 h 4419704"/>
              <a:gd name="connsiteX15" fmla="*/ 8116779 w 8116779"/>
              <a:gd name="connsiteY15" fmla="*/ 2237680 h 4419704"/>
              <a:gd name="connsiteX16" fmla="*/ 8114786 w 8116779"/>
              <a:gd name="connsiteY16" fmla="*/ 2261619 h 4419704"/>
              <a:gd name="connsiteX17" fmla="*/ 8098840 w 8116779"/>
              <a:gd name="connsiteY17" fmla="*/ 2676581 h 4419704"/>
              <a:gd name="connsiteX18" fmla="*/ 8035059 w 8116779"/>
              <a:gd name="connsiteY18" fmla="*/ 3176458 h 4419704"/>
              <a:gd name="connsiteX19" fmla="*/ 7905501 w 8116779"/>
              <a:gd name="connsiteY19" fmla="*/ 3636229 h 4419704"/>
              <a:gd name="connsiteX20" fmla="*/ 7690435 w 8116779"/>
              <a:gd name="connsiteY20" fmla="*/ 4021930 h 4419704"/>
              <a:gd name="connsiteX21" fmla="*/ 7183567 w 8116779"/>
              <a:gd name="connsiteY21" fmla="*/ 4369574 h 4419704"/>
              <a:gd name="connsiteX22" fmla="*/ 6937605 w 8116779"/>
              <a:gd name="connsiteY22" fmla="*/ 4412746 h 4419704"/>
              <a:gd name="connsiteX23" fmla="*/ 6884587 w 8116779"/>
              <a:gd name="connsiteY23" fmla="*/ 4419704 h 4419704"/>
              <a:gd name="connsiteX24" fmla="*/ 6799278 w 8116779"/>
              <a:gd name="connsiteY24" fmla="*/ 4419704 h 4419704"/>
              <a:gd name="connsiteX25" fmla="*/ 6764597 w 8116779"/>
              <a:gd name="connsiteY25" fmla="*/ 4414180 h 4419704"/>
              <a:gd name="connsiteX26" fmla="*/ 6365957 w 8116779"/>
              <a:gd name="connsiteY26" fmla="*/ 4350749 h 4419704"/>
              <a:gd name="connsiteX27" fmla="*/ 5846930 w 8116779"/>
              <a:gd name="connsiteY27" fmla="*/ 4169049 h 4419704"/>
              <a:gd name="connsiteX28" fmla="*/ 5137152 w 8116779"/>
              <a:gd name="connsiteY28" fmla="*/ 3798490 h 4419704"/>
              <a:gd name="connsiteX29" fmla="*/ 4502121 w 8116779"/>
              <a:gd name="connsiteY29" fmla="*/ 3354883 h 4419704"/>
              <a:gd name="connsiteX30" fmla="*/ 4130192 w 8116779"/>
              <a:gd name="connsiteY30" fmla="*/ 2985347 h 4419704"/>
              <a:gd name="connsiteX31" fmla="*/ 3906953 w 8116779"/>
              <a:gd name="connsiteY31" fmla="*/ 2629927 h 4419704"/>
              <a:gd name="connsiteX32" fmla="*/ 3817859 w 8116779"/>
              <a:gd name="connsiteY32" fmla="*/ 2298246 h 4419704"/>
              <a:gd name="connsiteX33" fmla="*/ 3811479 w 8116779"/>
              <a:gd name="connsiteY33" fmla="*/ 2241363 h 4419704"/>
              <a:gd name="connsiteX34" fmla="*/ 3811479 w 8116779"/>
              <a:gd name="connsiteY34" fmla="*/ 2174659 h 4419704"/>
              <a:gd name="connsiteX35" fmla="*/ 3814470 w 8116779"/>
              <a:gd name="connsiteY35" fmla="*/ 2158288 h 4419704"/>
              <a:gd name="connsiteX36" fmla="*/ 3825034 w 8116779"/>
              <a:gd name="connsiteY36" fmla="*/ 2060687 h 4419704"/>
              <a:gd name="connsiteX37" fmla="*/ 3950207 w 8116779"/>
              <a:gd name="connsiteY37" fmla="*/ 1696061 h 4419704"/>
              <a:gd name="connsiteX38" fmla="*/ 4246992 w 8116779"/>
              <a:gd name="connsiteY38" fmla="*/ 1297060 h 4419704"/>
              <a:gd name="connsiteX39" fmla="*/ 4653605 w 8116779"/>
              <a:gd name="connsiteY39" fmla="*/ 940210 h 4419704"/>
              <a:gd name="connsiteX40" fmla="*/ 5725146 w 8116779"/>
              <a:gd name="connsiteY40" fmla="*/ 301195 h 4419704"/>
              <a:gd name="connsiteX41" fmla="*/ 6351607 w 8116779"/>
              <a:gd name="connsiteY41" fmla="*/ 68750 h 4419704"/>
              <a:gd name="connsiteX42" fmla="*/ 6777552 w 8116779"/>
              <a:gd name="connsiteY42" fmla="*/ 3069 h 4419704"/>
              <a:gd name="connsiteX43" fmla="*/ 6799278 w 8116779"/>
              <a:gd name="connsiteY43" fmla="*/ 0 h 4419704"/>
              <a:gd name="connsiteX0" fmla="*/ 0 w 8116779"/>
              <a:gd name="connsiteY0" fmla="*/ 1301629 h 4419704"/>
              <a:gd name="connsiteX1" fmla="*/ 1864712 w 8116779"/>
              <a:gd name="connsiteY1" fmla="*/ 3118073 h 4419704"/>
              <a:gd name="connsiteX2" fmla="*/ 0 w 8116779"/>
              <a:gd name="connsiteY2" fmla="*/ 3118073 h 4419704"/>
              <a:gd name="connsiteX3" fmla="*/ 0 w 8116779"/>
              <a:gd name="connsiteY3" fmla="*/ 1301629 h 4419704"/>
              <a:gd name="connsiteX4" fmla="*/ 6799278 w 8116779"/>
              <a:gd name="connsiteY4" fmla="*/ 0 h 4419704"/>
              <a:gd name="connsiteX5" fmla="*/ 6880799 w 8116779"/>
              <a:gd name="connsiteY5" fmla="*/ 0 h 4419704"/>
              <a:gd name="connsiteX6" fmla="*/ 6908107 w 8116779"/>
              <a:gd name="connsiteY6" fmla="*/ 3274 h 4419704"/>
              <a:gd name="connsiteX7" fmla="*/ 7102842 w 8116779"/>
              <a:gd name="connsiteY7" fmla="*/ 26396 h 4419704"/>
              <a:gd name="connsiteX8" fmla="*/ 7597553 w 8116779"/>
              <a:gd name="connsiteY8" fmla="*/ 291168 h 4419704"/>
              <a:gd name="connsiteX9" fmla="*/ 7837931 w 8116779"/>
              <a:gd name="connsiteY9" fmla="*/ 629807 h 4419704"/>
              <a:gd name="connsiteX10" fmla="*/ 8005359 w 8116779"/>
              <a:gd name="connsiteY10" fmla="*/ 1103903 h 4419704"/>
              <a:gd name="connsiteX11" fmla="*/ 8076516 w 8116779"/>
              <a:gd name="connsiteY11" fmla="*/ 1510680 h 4419704"/>
              <a:gd name="connsiteX12" fmla="*/ 8104819 w 8116779"/>
              <a:gd name="connsiteY12" fmla="*/ 1839293 h 4419704"/>
              <a:gd name="connsiteX13" fmla="*/ 8114786 w 8116779"/>
              <a:gd name="connsiteY13" fmla="*/ 2165449 h 4419704"/>
              <a:gd name="connsiteX14" fmla="*/ 8116779 w 8116779"/>
              <a:gd name="connsiteY14" fmla="*/ 2182025 h 4419704"/>
              <a:gd name="connsiteX15" fmla="*/ 8116779 w 8116779"/>
              <a:gd name="connsiteY15" fmla="*/ 2237680 h 4419704"/>
              <a:gd name="connsiteX16" fmla="*/ 8114786 w 8116779"/>
              <a:gd name="connsiteY16" fmla="*/ 2261619 h 4419704"/>
              <a:gd name="connsiteX17" fmla="*/ 8098840 w 8116779"/>
              <a:gd name="connsiteY17" fmla="*/ 2676581 h 4419704"/>
              <a:gd name="connsiteX18" fmla="*/ 8035059 w 8116779"/>
              <a:gd name="connsiteY18" fmla="*/ 3176458 h 4419704"/>
              <a:gd name="connsiteX19" fmla="*/ 7905501 w 8116779"/>
              <a:gd name="connsiteY19" fmla="*/ 3636229 h 4419704"/>
              <a:gd name="connsiteX20" fmla="*/ 7690435 w 8116779"/>
              <a:gd name="connsiteY20" fmla="*/ 4021930 h 4419704"/>
              <a:gd name="connsiteX21" fmla="*/ 7183567 w 8116779"/>
              <a:gd name="connsiteY21" fmla="*/ 4369574 h 4419704"/>
              <a:gd name="connsiteX22" fmla="*/ 6937605 w 8116779"/>
              <a:gd name="connsiteY22" fmla="*/ 4412746 h 4419704"/>
              <a:gd name="connsiteX23" fmla="*/ 6884587 w 8116779"/>
              <a:gd name="connsiteY23" fmla="*/ 4419704 h 4419704"/>
              <a:gd name="connsiteX24" fmla="*/ 6799278 w 8116779"/>
              <a:gd name="connsiteY24" fmla="*/ 4419704 h 4419704"/>
              <a:gd name="connsiteX25" fmla="*/ 6764597 w 8116779"/>
              <a:gd name="connsiteY25" fmla="*/ 4414180 h 4419704"/>
              <a:gd name="connsiteX26" fmla="*/ 6365957 w 8116779"/>
              <a:gd name="connsiteY26" fmla="*/ 4350749 h 4419704"/>
              <a:gd name="connsiteX27" fmla="*/ 5846930 w 8116779"/>
              <a:gd name="connsiteY27" fmla="*/ 4169049 h 4419704"/>
              <a:gd name="connsiteX28" fmla="*/ 5137152 w 8116779"/>
              <a:gd name="connsiteY28" fmla="*/ 3798490 h 4419704"/>
              <a:gd name="connsiteX29" fmla="*/ 4502121 w 8116779"/>
              <a:gd name="connsiteY29" fmla="*/ 3354883 h 4419704"/>
              <a:gd name="connsiteX30" fmla="*/ 4130192 w 8116779"/>
              <a:gd name="connsiteY30" fmla="*/ 2985347 h 4419704"/>
              <a:gd name="connsiteX31" fmla="*/ 3906953 w 8116779"/>
              <a:gd name="connsiteY31" fmla="*/ 2629927 h 4419704"/>
              <a:gd name="connsiteX32" fmla="*/ 3817859 w 8116779"/>
              <a:gd name="connsiteY32" fmla="*/ 2298246 h 4419704"/>
              <a:gd name="connsiteX33" fmla="*/ 3811479 w 8116779"/>
              <a:gd name="connsiteY33" fmla="*/ 2241363 h 4419704"/>
              <a:gd name="connsiteX34" fmla="*/ 3811479 w 8116779"/>
              <a:gd name="connsiteY34" fmla="*/ 2174659 h 4419704"/>
              <a:gd name="connsiteX35" fmla="*/ 3814470 w 8116779"/>
              <a:gd name="connsiteY35" fmla="*/ 2158288 h 4419704"/>
              <a:gd name="connsiteX36" fmla="*/ 3825034 w 8116779"/>
              <a:gd name="connsiteY36" fmla="*/ 2060687 h 4419704"/>
              <a:gd name="connsiteX37" fmla="*/ 3950207 w 8116779"/>
              <a:gd name="connsiteY37" fmla="*/ 1696061 h 4419704"/>
              <a:gd name="connsiteX38" fmla="*/ 4246992 w 8116779"/>
              <a:gd name="connsiteY38" fmla="*/ 1297060 h 4419704"/>
              <a:gd name="connsiteX39" fmla="*/ 4653605 w 8116779"/>
              <a:gd name="connsiteY39" fmla="*/ 940210 h 4419704"/>
              <a:gd name="connsiteX40" fmla="*/ 5725146 w 8116779"/>
              <a:gd name="connsiteY40" fmla="*/ 301195 h 4419704"/>
              <a:gd name="connsiteX41" fmla="*/ 6351607 w 8116779"/>
              <a:gd name="connsiteY41" fmla="*/ 68750 h 4419704"/>
              <a:gd name="connsiteX42" fmla="*/ 6777552 w 8116779"/>
              <a:gd name="connsiteY42" fmla="*/ 3069 h 4419704"/>
              <a:gd name="connsiteX43" fmla="*/ 6799278 w 8116779"/>
              <a:gd name="connsiteY43" fmla="*/ 0 h 4419704"/>
              <a:gd name="connsiteX0" fmla="*/ 0 w 8116779"/>
              <a:gd name="connsiteY0" fmla="*/ 3118073 h 4419704"/>
              <a:gd name="connsiteX1" fmla="*/ 1864712 w 8116779"/>
              <a:gd name="connsiteY1" fmla="*/ 3118073 h 4419704"/>
              <a:gd name="connsiteX2" fmla="*/ 0 w 8116779"/>
              <a:gd name="connsiteY2" fmla="*/ 3118073 h 4419704"/>
              <a:gd name="connsiteX3" fmla="*/ 6799278 w 8116779"/>
              <a:gd name="connsiteY3" fmla="*/ 0 h 4419704"/>
              <a:gd name="connsiteX4" fmla="*/ 6880799 w 8116779"/>
              <a:gd name="connsiteY4" fmla="*/ 0 h 4419704"/>
              <a:gd name="connsiteX5" fmla="*/ 6908107 w 8116779"/>
              <a:gd name="connsiteY5" fmla="*/ 3274 h 4419704"/>
              <a:gd name="connsiteX6" fmla="*/ 7102842 w 8116779"/>
              <a:gd name="connsiteY6" fmla="*/ 26396 h 4419704"/>
              <a:gd name="connsiteX7" fmla="*/ 7597553 w 8116779"/>
              <a:gd name="connsiteY7" fmla="*/ 291168 h 4419704"/>
              <a:gd name="connsiteX8" fmla="*/ 7837931 w 8116779"/>
              <a:gd name="connsiteY8" fmla="*/ 629807 h 4419704"/>
              <a:gd name="connsiteX9" fmla="*/ 8005359 w 8116779"/>
              <a:gd name="connsiteY9" fmla="*/ 1103903 h 4419704"/>
              <a:gd name="connsiteX10" fmla="*/ 8076516 w 8116779"/>
              <a:gd name="connsiteY10" fmla="*/ 1510680 h 4419704"/>
              <a:gd name="connsiteX11" fmla="*/ 8104819 w 8116779"/>
              <a:gd name="connsiteY11" fmla="*/ 1839293 h 4419704"/>
              <a:gd name="connsiteX12" fmla="*/ 8114786 w 8116779"/>
              <a:gd name="connsiteY12" fmla="*/ 2165449 h 4419704"/>
              <a:gd name="connsiteX13" fmla="*/ 8116779 w 8116779"/>
              <a:gd name="connsiteY13" fmla="*/ 2182025 h 4419704"/>
              <a:gd name="connsiteX14" fmla="*/ 8116779 w 8116779"/>
              <a:gd name="connsiteY14" fmla="*/ 2237680 h 4419704"/>
              <a:gd name="connsiteX15" fmla="*/ 8114786 w 8116779"/>
              <a:gd name="connsiteY15" fmla="*/ 2261619 h 4419704"/>
              <a:gd name="connsiteX16" fmla="*/ 8098840 w 8116779"/>
              <a:gd name="connsiteY16" fmla="*/ 2676581 h 4419704"/>
              <a:gd name="connsiteX17" fmla="*/ 8035059 w 8116779"/>
              <a:gd name="connsiteY17" fmla="*/ 3176458 h 4419704"/>
              <a:gd name="connsiteX18" fmla="*/ 7905501 w 8116779"/>
              <a:gd name="connsiteY18" fmla="*/ 3636229 h 4419704"/>
              <a:gd name="connsiteX19" fmla="*/ 7690435 w 8116779"/>
              <a:gd name="connsiteY19" fmla="*/ 4021930 h 4419704"/>
              <a:gd name="connsiteX20" fmla="*/ 7183567 w 8116779"/>
              <a:gd name="connsiteY20" fmla="*/ 4369574 h 4419704"/>
              <a:gd name="connsiteX21" fmla="*/ 6937605 w 8116779"/>
              <a:gd name="connsiteY21" fmla="*/ 4412746 h 4419704"/>
              <a:gd name="connsiteX22" fmla="*/ 6884587 w 8116779"/>
              <a:gd name="connsiteY22" fmla="*/ 4419704 h 4419704"/>
              <a:gd name="connsiteX23" fmla="*/ 6799278 w 8116779"/>
              <a:gd name="connsiteY23" fmla="*/ 4419704 h 4419704"/>
              <a:gd name="connsiteX24" fmla="*/ 6764597 w 8116779"/>
              <a:gd name="connsiteY24" fmla="*/ 4414180 h 4419704"/>
              <a:gd name="connsiteX25" fmla="*/ 6365957 w 8116779"/>
              <a:gd name="connsiteY25" fmla="*/ 4350749 h 4419704"/>
              <a:gd name="connsiteX26" fmla="*/ 5846930 w 8116779"/>
              <a:gd name="connsiteY26" fmla="*/ 4169049 h 4419704"/>
              <a:gd name="connsiteX27" fmla="*/ 5137152 w 8116779"/>
              <a:gd name="connsiteY27" fmla="*/ 3798490 h 4419704"/>
              <a:gd name="connsiteX28" fmla="*/ 4502121 w 8116779"/>
              <a:gd name="connsiteY28" fmla="*/ 3354883 h 4419704"/>
              <a:gd name="connsiteX29" fmla="*/ 4130192 w 8116779"/>
              <a:gd name="connsiteY29" fmla="*/ 2985347 h 4419704"/>
              <a:gd name="connsiteX30" fmla="*/ 3906953 w 8116779"/>
              <a:gd name="connsiteY30" fmla="*/ 2629927 h 4419704"/>
              <a:gd name="connsiteX31" fmla="*/ 3817859 w 8116779"/>
              <a:gd name="connsiteY31" fmla="*/ 2298246 h 4419704"/>
              <a:gd name="connsiteX32" fmla="*/ 3811479 w 8116779"/>
              <a:gd name="connsiteY32" fmla="*/ 2241363 h 4419704"/>
              <a:gd name="connsiteX33" fmla="*/ 3811479 w 8116779"/>
              <a:gd name="connsiteY33" fmla="*/ 2174659 h 4419704"/>
              <a:gd name="connsiteX34" fmla="*/ 3814470 w 8116779"/>
              <a:gd name="connsiteY34" fmla="*/ 2158288 h 4419704"/>
              <a:gd name="connsiteX35" fmla="*/ 3825034 w 8116779"/>
              <a:gd name="connsiteY35" fmla="*/ 2060687 h 4419704"/>
              <a:gd name="connsiteX36" fmla="*/ 3950207 w 8116779"/>
              <a:gd name="connsiteY36" fmla="*/ 1696061 h 4419704"/>
              <a:gd name="connsiteX37" fmla="*/ 4246992 w 8116779"/>
              <a:gd name="connsiteY37" fmla="*/ 1297060 h 4419704"/>
              <a:gd name="connsiteX38" fmla="*/ 4653605 w 8116779"/>
              <a:gd name="connsiteY38" fmla="*/ 940210 h 4419704"/>
              <a:gd name="connsiteX39" fmla="*/ 5725146 w 8116779"/>
              <a:gd name="connsiteY39" fmla="*/ 301195 h 4419704"/>
              <a:gd name="connsiteX40" fmla="*/ 6351607 w 8116779"/>
              <a:gd name="connsiteY40" fmla="*/ 68750 h 4419704"/>
              <a:gd name="connsiteX41" fmla="*/ 6777552 w 8116779"/>
              <a:gd name="connsiteY41" fmla="*/ 3069 h 4419704"/>
              <a:gd name="connsiteX42" fmla="*/ 6799278 w 8116779"/>
              <a:gd name="connsiteY42" fmla="*/ 0 h 4419704"/>
              <a:gd name="connsiteX0" fmla="*/ 2987799 w 4305300"/>
              <a:gd name="connsiteY0" fmla="*/ 0 h 4419704"/>
              <a:gd name="connsiteX1" fmla="*/ 3069320 w 4305300"/>
              <a:gd name="connsiteY1" fmla="*/ 0 h 4419704"/>
              <a:gd name="connsiteX2" fmla="*/ 3096628 w 4305300"/>
              <a:gd name="connsiteY2" fmla="*/ 3274 h 4419704"/>
              <a:gd name="connsiteX3" fmla="*/ 3291363 w 4305300"/>
              <a:gd name="connsiteY3" fmla="*/ 26396 h 4419704"/>
              <a:gd name="connsiteX4" fmla="*/ 3786074 w 4305300"/>
              <a:gd name="connsiteY4" fmla="*/ 291168 h 4419704"/>
              <a:gd name="connsiteX5" fmla="*/ 4026452 w 4305300"/>
              <a:gd name="connsiteY5" fmla="*/ 629807 h 4419704"/>
              <a:gd name="connsiteX6" fmla="*/ 4193880 w 4305300"/>
              <a:gd name="connsiteY6" fmla="*/ 1103903 h 4419704"/>
              <a:gd name="connsiteX7" fmla="*/ 4265037 w 4305300"/>
              <a:gd name="connsiteY7" fmla="*/ 1510680 h 4419704"/>
              <a:gd name="connsiteX8" fmla="*/ 4293340 w 4305300"/>
              <a:gd name="connsiteY8" fmla="*/ 1839293 h 4419704"/>
              <a:gd name="connsiteX9" fmla="*/ 4303307 w 4305300"/>
              <a:gd name="connsiteY9" fmla="*/ 2165449 h 4419704"/>
              <a:gd name="connsiteX10" fmla="*/ 4305300 w 4305300"/>
              <a:gd name="connsiteY10" fmla="*/ 2182025 h 4419704"/>
              <a:gd name="connsiteX11" fmla="*/ 4305300 w 4305300"/>
              <a:gd name="connsiteY11" fmla="*/ 2237680 h 4419704"/>
              <a:gd name="connsiteX12" fmla="*/ 4303307 w 4305300"/>
              <a:gd name="connsiteY12" fmla="*/ 2261619 h 4419704"/>
              <a:gd name="connsiteX13" fmla="*/ 4287361 w 4305300"/>
              <a:gd name="connsiteY13" fmla="*/ 2676581 h 4419704"/>
              <a:gd name="connsiteX14" fmla="*/ 4223580 w 4305300"/>
              <a:gd name="connsiteY14" fmla="*/ 3176458 h 4419704"/>
              <a:gd name="connsiteX15" fmla="*/ 4094022 w 4305300"/>
              <a:gd name="connsiteY15" fmla="*/ 3636229 h 4419704"/>
              <a:gd name="connsiteX16" fmla="*/ 3878956 w 4305300"/>
              <a:gd name="connsiteY16" fmla="*/ 4021930 h 4419704"/>
              <a:gd name="connsiteX17" fmla="*/ 3372088 w 4305300"/>
              <a:gd name="connsiteY17" fmla="*/ 4369574 h 4419704"/>
              <a:gd name="connsiteX18" fmla="*/ 3126126 w 4305300"/>
              <a:gd name="connsiteY18" fmla="*/ 4412746 h 4419704"/>
              <a:gd name="connsiteX19" fmla="*/ 3073108 w 4305300"/>
              <a:gd name="connsiteY19" fmla="*/ 4419704 h 4419704"/>
              <a:gd name="connsiteX20" fmla="*/ 2987799 w 4305300"/>
              <a:gd name="connsiteY20" fmla="*/ 4419704 h 4419704"/>
              <a:gd name="connsiteX21" fmla="*/ 2953118 w 4305300"/>
              <a:gd name="connsiteY21" fmla="*/ 4414180 h 4419704"/>
              <a:gd name="connsiteX22" fmla="*/ 2554478 w 4305300"/>
              <a:gd name="connsiteY22" fmla="*/ 4350749 h 4419704"/>
              <a:gd name="connsiteX23" fmla="*/ 2035451 w 4305300"/>
              <a:gd name="connsiteY23" fmla="*/ 4169049 h 4419704"/>
              <a:gd name="connsiteX24" fmla="*/ 1325673 w 4305300"/>
              <a:gd name="connsiteY24" fmla="*/ 3798490 h 4419704"/>
              <a:gd name="connsiteX25" fmla="*/ 690642 w 4305300"/>
              <a:gd name="connsiteY25" fmla="*/ 3354883 h 4419704"/>
              <a:gd name="connsiteX26" fmla="*/ 318713 w 4305300"/>
              <a:gd name="connsiteY26" fmla="*/ 2985347 h 4419704"/>
              <a:gd name="connsiteX27" fmla="*/ 95474 w 4305300"/>
              <a:gd name="connsiteY27" fmla="*/ 2629927 h 4419704"/>
              <a:gd name="connsiteX28" fmla="*/ 6380 w 4305300"/>
              <a:gd name="connsiteY28" fmla="*/ 2298246 h 4419704"/>
              <a:gd name="connsiteX29" fmla="*/ 0 w 4305300"/>
              <a:gd name="connsiteY29" fmla="*/ 2241363 h 4419704"/>
              <a:gd name="connsiteX30" fmla="*/ 0 w 4305300"/>
              <a:gd name="connsiteY30" fmla="*/ 2174659 h 4419704"/>
              <a:gd name="connsiteX31" fmla="*/ 2991 w 4305300"/>
              <a:gd name="connsiteY31" fmla="*/ 2158288 h 4419704"/>
              <a:gd name="connsiteX32" fmla="*/ 13555 w 4305300"/>
              <a:gd name="connsiteY32" fmla="*/ 2060687 h 4419704"/>
              <a:gd name="connsiteX33" fmla="*/ 138728 w 4305300"/>
              <a:gd name="connsiteY33" fmla="*/ 1696061 h 4419704"/>
              <a:gd name="connsiteX34" fmla="*/ 435513 w 4305300"/>
              <a:gd name="connsiteY34" fmla="*/ 1297060 h 4419704"/>
              <a:gd name="connsiteX35" fmla="*/ 842126 w 4305300"/>
              <a:gd name="connsiteY35" fmla="*/ 940210 h 4419704"/>
              <a:gd name="connsiteX36" fmla="*/ 1913667 w 4305300"/>
              <a:gd name="connsiteY36" fmla="*/ 301195 h 4419704"/>
              <a:gd name="connsiteX37" fmla="*/ 2540128 w 4305300"/>
              <a:gd name="connsiteY37" fmla="*/ 68750 h 4419704"/>
              <a:gd name="connsiteX38" fmla="*/ 2966073 w 4305300"/>
              <a:gd name="connsiteY38" fmla="*/ 3069 h 4419704"/>
              <a:gd name="connsiteX39" fmla="*/ 2987799 w 4305300"/>
              <a:gd name="connsiteY39" fmla="*/ 0 h 4419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4305300" h="4419704">
                <a:moveTo>
                  <a:pt x="2987799" y="0"/>
                </a:moveTo>
                <a:lnTo>
                  <a:pt x="3069320" y="0"/>
                </a:lnTo>
                <a:cubicBezTo>
                  <a:pt x="3078490" y="1227"/>
                  <a:pt x="3087458" y="3274"/>
                  <a:pt x="3096628" y="3274"/>
                </a:cubicBezTo>
                <a:cubicBezTo>
                  <a:pt x="3162402" y="3478"/>
                  <a:pt x="3227182" y="12686"/>
                  <a:pt x="3291363" y="26396"/>
                </a:cubicBezTo>
                <a:cubicBezTo>
                  <a:pt x="3481912" y="66704"/>
                  <a:pt x="3647346" y="154076"/>
                  <a:pt x="3786074" y="291168"/>
                </a:cubicBezTo>
                <a:cubicBezTo>
                  <a:pt x="3885932" y="389999"/>
                  <a:pt x="3963466" y="504786"/>
                  <a:pt x="4026452" y="629807"/>
                </a:cubicBezTo>
                <a:cubicBezTo>
                  <a:pt x="4102393" y="780815"/>
                  <a:pt x="4154615" y="940005"/>
                  <a:pt x="4193880" y="1103903"/>
                </a:cubicBezTo>
                <a:cubicBezTo>
                  <a:pt x="4225772" y="1238130"/>
                  <a:pt x="4248494" y="1373790"/>
                  <a:pt x="4265037" y="1510680"/>
                </a:cubicBezTo>
                <a:cubicBezTo>
                  <a:pt x="4278392" y="1619943"/>
                  <a:pt x="4288558" y="1729618"/>
                  <a:pt x="4293340" y="1839293"/>
                </a:cubicBezTo>
                <a:cubicBezTo>
                  <a:pt x="4298324" y="1948148"/>
                  <a:pt x="4300119" y="2056799"/>
                  <a:pt x="4303307" y="2165449"/>
                </a:cubicBezTo>
                <a:cubicBezTo>
                  <a:pt x="4303506" y="2170974"/>
                  <a:pt x="4304702" y="2176500"/>
                  <a:pt x="4305300" y="2182025"/>
                </a:cubicBezTo>
                <a:lnTo>
                  <a:pt x="4305300" y="2237680"/>
                </a:lnTo>
                <a:cubicBezTo>
                  <a:pt x="4304702" y="2245660"/>
                  <a:pt x="4303506" y="2253640"/>
                  <a:pt x="4303307" y="2261619"/>
                </a:cubicBezTo>
                <a:cubicBezTo>
                  <a:pt x="4301911" y="2399940"/>
                  <a:pt x="4297327" y="2538465"/>
                  <a:pt x="4287361" y="2676581"/>
                </a:cubicBezTo>
                <a:cubicBezTo>
                  <a:pt x="4275004" y="2844365"/>
                  <a:pt x="4255270" y="3011333"/>
                  <a:pt x="4223580" y="3176458"/>
                </a:cubicBezTo>
                <a:cubicBezTo>
                  <a:pt x="4193283" y="3333397"/>
                  <a:pt x="4152622" y="3487270"/>
                  <a:pt x="4094022" y="3636229"/>
                </a:cubicBezTo>
                <a:cubicBezTo>
                  <a:pt x="4039608" y="3774345"/>
                  <a:pt x="3971240" y="3904686"/>
                  <a:pt x="3878956" y="4021930"/>
                </a:cubicBezTo>
                <a:cubicBezTo>
                  <a:pt x="3746209" y="4190330"/>
                  <a:pt x="3579180" y="4309007"/>
                  <a:pt x="3372088" y="4369574"/>
                </a:cubicBezTo>
                <a:cubicBezTo>
                  <a:pt x="3291761" y="4393104"/>
                  <a:pt x="3209640" y="4407019"/>
                  <a:pt x="3126126" y="4412746"/>
                </a:cubicBezTo>
                <a:cubicBezTo>
                  <a:pt x="3108386" y="4413975"/>
                  <a:pt x="3090848" y="4417248"/>
                  <a:pt x="3073108" y="4419704"/>
                </a:cubicBezTo>
                <a:lnTo>
                  <a:pt x="2987799" y="4419704"/>
                </a:lnTo>
                <a:cubicBezTo>
                  <a:pt x="2976238" y="4417863"/>
                  <a:pt x="2964878" y="4414792"/>
                  <a:pt x="2953118" y="4414180"/>
                </a:cubicBezTo>
                <a:cubicBezTo>
                  <a:pt x="2818178" y="4407019"/>
                  <a:pt x="2685432" y="4384101"/>
                  <a:pt x="2554478" y="4350749"/>
                </a:cubicBezTo>
                <a:cubicBezTo>
                  <a:pt x="2376287" y="4305324"/>
                  <a:pt x="2203876" y="4242506"/>
                  <a:pt x="2035451" y="4169049"/>
                </a:cubicBezTo>
                <a:cubicBezTo>
                  <a:pt x="1790089" y="4062445"/>
                  <a:pt x="1554892" y="3936197"/>
                  <a:pt x="1325673" y="3798490"/>
                </a:cubicBezTo>
                <a:cubicBezTo>
                  <a:pt x="1103832" y="3665080"/>
                  <a:pt x="889762" y="3520622"/>
                  <a:pt x="690642" y="3354883"/>
                </a:cubicBezTo>
                <a:cubicBezTo>
                  <a:pt x="555903" y="3242549"/>
                  <a:pt x="429534" y="3121620"/>
                  <a:pt x="318713" y="2985347"/>
                </a:cubicBezTo>
                <a:cubicBezTo>
                  <a:pt x="229616" y="2876082"/>
                  <a:pt x="152680" y="2759041"/>
                  <a:pt x="95474" y="2629927"/>
                </a:cubicBezTo>
                <a:cubicBezTo>
                  <a:pt x="48634" y="2523938"/>
                  <a:pt x="17342" y="2413853"/>
                  <a:pt x="6380" y="2298246"/>
                </a:cubicBezTo>
                <a:cubicBezTo>
                  <a:pt x="4586" y="2279217"/>
                  <a:pt x="2193" y="2260392"/>
                  <a:pt x="0" y="2241363"/>
                </a:cubicBezTo>
                <a:lnTo>
                  <a:pt x="0" y="2174659"/>
                </a:lnTo>
                <a:cubicBezTo>
                  <a:pt x="998" y="2169132"/>
                  <a:pt x="2591" y="2163813"/>
                  <a:pt x="2991" y="2158288"/>
                </a:cubicBezTo>
                <a:cubicBezTo>
                  <a:pt x="6577" y="2125756"/>
                  <a:pt x="8572" y="2093016"/>
                  <a:pt x="13555" y="2060687"/>
                </a:cubicBezTo>
                <a:cubicBezTo>
                  <a:pt x="32888" y="1931575"/>
                  <a:pt x="77137" y="1810851"/>
                  <a:pt x="138728" y="1696061"/>
                </a:cubicBezTo>
                <a:cubicBezTo>
                  <a:pt x="217857" y="1548532"/>
                  <a:pt x="320306" y="1417988"/>
                  <a:pt x="435513" y="1297060"/>
                </a:cubicBezTo>
                <a:cubicBezTo>
                  <a:pt x="560288" y="1165901"/>
                  <a:pt x="697219" y="1048246"/>
                  <a:pt x="842126" y="940210"/>
                </a:cubicBezTo>
                <a:cubicBezTo>
                  <a:pt x="1177181" y="690170"/>
                  <a:pt x="1536155" y="480029"/>
                  <a:pt x="1913667" y="301195"/>
                </a:cubicBezTo>
                <a:cubicBezTo>
                  <a:pt x="2115775" y="205435"/>
                  <a:pt x="2323467" y="124611"/>
                  <a:pt x="2540128" y="68750"/>
                </a:cubicBezTo>
                <a:cubicBezTo>
                  <a:pt x="2679850" y="32534"/>
                  <a:pt x="2821168" y="5525"/>
                  <a:pt x="2966073" y="3069"/>
                </a:cubicBezTo>
                <a:cubicBezTo>
                  <a:pt x="2973448" y="2863"/>
                  <a:pt x="2980623" y="1022"/>
                  <a:pt x="2987799" y="0"/>
                </a:cubicBezTo>
                <a:close/>
              </a:path>
            </a:pathLst>
          </a:custGeom>
          <a:pattFill prst="pct10">
            <a:fgClr>
              <a:schemeClr val="tx1"/>
            </a:fgClr>
            <a:bgClr>
              <a:schemeClr val="bg1"/>
            </a:bgClr>
          </a:pattFill>
        </p:spPr>
        <p:txBody>
          <a:bodyPr wrap="square" anchor="ctr">
            <a:noAutofit/>
          </a:bodyPr>
          <a:lstStyle>
            <a:lvl1pPr algn="ctr">
              <a:defRPr sz="1600" b="0" i="0">
                <a:latin typeface="Titillium" charset="0"/>
                <a:ea typeface="Titillium" charset="0"/>
                <a:cs typeface="Titillium" charset="0"/>
              </a:defRPr>
            </a:lvl1pPr>
          </a:lstStyle>
          <a:p>
            <a:r>
              <a:rPr lang="en-US"/>
              <a:t>Insert Image</a:t>
            </a:r>
          </a:p>
        </p:txBody>
      </p:sp>
    </p:spTree>
    <p:extLst>
      <p:ext uri="{BB962C8B-B14F-4D97-AF65-F5344CB8AC3E}">
        <p14:creationId xmlns:p14="http://schemas.microsoft.com/office/powerpoint/2010/main" val="104931905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1128">
          <p15:clr>
            <a:srgbClr val="FBAE40"/>
          </p15:clr>
        </p15:guide>
        <p15:guide id="4" pos="6552">
          <p15:clr>
            <a:srgbClr val="FBAE40"/>
          </p15:clr>
        </p15:guide>
        <p15:guide id="5" orient="horz" pos="480">
          <p15:clr>
            <a:srgbClr val="FBAE40"/>
          </p15:clr>
        </p15:guide>
        <p15:guide id="6" orient="horz" pos="384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38_Title Slide">
    <p:spTree>
      <p:nvGrpSpPr>
        <p:cNvPr id="1" name=""/>
        <p:cNvGrpSpPr/>
        <p:nvPr/>
      </p:nvGrpSpPr>
      <p:grpSpPr>
        <a:xfrm>
          <a:off x="0" y="0"/>
          <a:ext cx="0" cy="0"/>
          <a:chOff x="0" y="0"/>
          <a:chExt cx="0" cy="0"/>
        </a:xfrm>
      </p:grpSpPr>
      <p:sp>
        <p:nvSpPr>
          <p:cNvPr id="9" name="Picture Placeholder 3"/>
          <p:cNvSpPr>
            <a:spLocks noGrp="1"/>
          </p:cNvSpPr>
          <p:nvPr>
            <p:ph type="pic" sz="quarter" idx="17" hasCustomPrompt="1"/>
          </p:nvPr>
        </p:nvSpPr>
        <p:spPr>
          <a:xfrm>
            <a:off x="2993546" y="762000"/>
            <a:ext cx="1627058" cy="1627057"/>
          </a:xfrm>
          <a:custGeom>
            <a:avLst/>
            <a:gdLst>
              <a:gd name="connsiteX0" fmla="*/ 1090639 w 2181277"/>
              <a:gd name="connsiteY0" fmla="*/ 0 h 2181277"/>
              <a:gd name="connsiteX1" fmla="*/ 1530401 w 2181277"/>
              <a:gd name="connsiteY1" fmla="*/ 181378 h 2181277"/>
              <a:gd name="connsiteX2" fmla="*/ 1999900 w 2181277"/>
              <a:gd name="connsiteY2" fmla="*/ 650877 h 2181277"/>
              <a:gd name="connsiteX3" fmla="*/ 1999900 w 2181277"/>
              <a:gd name="connsiteY3" fmla="*/ 1530401 h 2181277"/>
              <a:gd name="connsiteX4" fmla="*/ 1530401 w 2181277"/>
              <a:gd name="connsiteY4" fmla="*/ 1999900 h 2181277"/>
              <a:gd name="connsiteX5" fmla="*/ 650877 w 2181277"/>
              <a:gd name="connsiteY5" fmla="*/ 1999900 h 2181277"/>
              <a:gd name="connsiteX6" fmla="*/ 181378 w 2181277"/>
              <a:gd name="connsiteY6" fmla="*/ 1530401 h 2181277"/>
              <a:gd name="connsiteX7" fmla="*/ 181378 w 2181277"/>
              <a:gd name="connsiteY7" fmla="*/ 650877 h 2181277"/>
              <a:gd name="connsiteX8" fmla="*/ 650877 w 2181277"/>
              <a:gd name="connsiteY8" fmla="*/ 181378 h 2181277"/>
              <a:gd name="connsiteX9" fmla="*/ 1090639 w 2181277"/>
              <a:gd name="connsiteY9" fmla="*/ 0 h 218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1277" h="2181277">
                <a:moveTo>
                  <a:pt x="1090639" y="0"/>
                </a:moveTo>
                <a:cubicBezTo>
                  <a:pt x="1250061" y="0"/>
                  <a:pt x="1409483" y="60459"/>
                  <a:pt x="1530401" y="181378"/>
                </a:cubicBezTo>
                <a:lnTo>
                  <a:pt x="1999900" y="650877"/>
                </a:lnTo>
                <a:cubicBezTo>
                  <a:pt x="2241737" y="892714"/>
                  <a:pt x="2241737" y="1288564"/>
                  <a:pt x="1999900" y="1530401"/>
                </a:cubicBezTo>
                <a:lnTo>
                  <a:pt x="1530401" y="1999900"/>
                </a:lnTo>
                <a:cubicBezTo>
                  <a:pt x="1288564" y="2241737"/>
                  <a:pt x="892714" y="2241737"/>
                  <a:pt x="650877" y="1999900"/>
                </a:cubicBezTo>
                <a:lnTo>
                  <a:pt x="181378" y="1530401"/>
                </a:lnTo>
                <a:cubicBezTo>
                  <a:pt x="-60459" y="1288564"/>
                  <a:pt x="-60459" y="892714"/>
                  <a:pt x="181378" y="650877"/>
                </a:cubicBezTo>
                <a:lnTo>
                  <a:pt x="650877" y="181378"/>
                </a:lnTo>
                <a:cubicBezTo>
                  <a:pt x="771796" y="60459"/>
                  <a:pt x="931217" y="0"/>
                  <a:pt x="1090639" y="0"/>
                </a:cubicBezTo>
                <a:close/>
              </a:path>
            </a:pathLst>
          </a:custGeom>
          <a:pattFill prst="pct10">
            <a:fgClr>
              <a:schemeClr val="tx1"/>
            </a:fgClr>
            <a:bgClr>
              <a:schemeClr val="bg1"/>
            </a:bgClr>
          </a:pattFill>
        </p:spPr>
        <p:txBody>
          <a:bodyPr wrap="square" anchor="ctr">
            <a:noAutofit/>
          </a:bodyPr>
          <a:lstStyle>
            <a:lvl1pPr algn="ctr">
              <a:defRPr sz="1600" b="0" i="0">
                <a:latin typeface="Titillium" charset="0"/>
                <a:ea typeface="Titillium" charset="0"/>
                <a:cs typeface="Titillium" charset="0"/>
              </a:defRPr>
            </a:lvl1pPr>
          </a:lstStyle>
          <a:p>
            <a:r>
              <a:rPr lang="en-US"/>
              <a:t>Insert Image</a:t>
            </a:r>
          </a:p>
        </p:txBody>
      </p:sp>
      <p:sp>
        <p:nvSpPr>
          <p:cNvPr id="10" name="Picture Placeholder 3"/>
          <p:cNvSpPr>
            <a:spLocks noGrp="1"/>
          </p:cNvSpPr>
          <p:nvPr>
            <p:ph type="pic" sz="quarter" idx="18" hasCustomPrompt="1"/>
          </p:nvPr>
        </p:nvSpPr>
        <p:spPr>
          <a:xfrm>
            <a:off x="-1410814" y="0"/>
            <a:ext cx="2821627" cy="2821625"/>
          </a:xfrm>
          <a:custGeom>
            <a:avLst/>
            <a:gdLst>
              <a:gd name="connsiteX0" fmla="*/ 1090639 w 2181277"/>
              <a:gd name="connsiteY0" fmla="*/ 0 h 2181277"/>
              <a:gd name="connsiteX1" fmla="*/ 1530401 w 2181277"/>
              <a:gd name="connsiteY1" fmla="*/ 181378 h 2181277"/>
              <a:gd name="connsiteX2" fmla="*/ 1999900 w 2181277"/>
              <a:gd name="connsiteY2" fmla="*/ 650877 h 2181277"/>
              <a:gd name="connsiteX3" fmla="*/ 1999900 w 2181277"/>
              <a:gd name="connsiteY3" fmla="*/ 1530401 h 2181277"/>
              <a:gd name="connsiteX4" fmla="*/ 1530401 w 2181277"/>
              <a:gd name="connsiteY4" fmla="*/ 1999900 h 2181277"/>
              <a:gd name="connsiteX5" fmla="*/ 650877 w 2181277"/>
              <a:gd name="connsiteY5" fmla="*/ 1999900 h 2181277"/>
              <a:gd name="connsiteX6" fmla="*/ 181378 w 2181277"/>
              <a:gd name="connsiteY6" fmla="*/ 1530401 h 2181277"/>
              <a:gd name="connsiteX7" fmla="*/ 181378 w 2181277"/>
              <a:gd name="connsiteY7" fmla="*/ 650877 h 2181277"/>
              <a:gd name="connsiteX8" fmla="*/ 650877 w 2181277"/>
              <a:gd name="connsiteY8" fmla="*/ 181378 h 2181277"/>
              <a:gd name="connsiteX9" fmla="*/ 1090639 w 2181277"/>
              <a:gd name="connsiteY9" fmla="*/ 0 h 218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1277" h="2181277">
                <a:moveTo>
                  <a:pt x="1090639" y="0"/>
                </a:moveTo>
                <a:cubicBezTo>
                  <a:pt x="1250061" y="0"/>
                  <a:pt x="1409483" y="60459"/>
                  <a:pt x="1530401" y="181378"/>
                </a:cubicBezTo>
                <a:lnTo>
                  <a:pt x="1999900" y="650877"/>
                </a:lnTo>
                <a:cubicBezTo>
                  <a:pt x="2241737" y="892714"/>
                  <a:pt x="2241737" y="1288564"/>
                  <a:pt x="1999900" y="1530401"/>
                </a:cubicBezTo>
                <a:lnTo>
                  <a:pt x="1530401" y="1999900"/>
                </a:lnTo>
                <a:cubicBezTo>
                  <a:pt x="1288564" y="2241737"/>
                  <a:pt x="892714" y="2241737"/>
                  <a:pt x="650877" y="1999900"/>
                </a:cubicBezTo>
                <a:lnTo>
                  <a:pt x="181378" y="1530401"/>
                </a:lnTo>
                <a:cubicBezTo>
                  <a:pt x="-60459" y="1288564"/>
                  <a:pt x="-60459" y="892714"/>
                  <a:pt x="181378" y="650877"/>
                </a:cubicBezTo>
                <a:lnTo>
                  <a:pt x="650877" y="181378"/>
                </a:lnTo>
                <a:cubicBezTo>
                  <a:pt x="771796" y="60459"/>
                  <a:pt x="931217" y="0"/>
                  <a:pt x="1090639" y="0"/>
                </a:cubicBezTo>
                <a:close/>
              </a:path>
            </a:pathLst>
          </a:custGeom>
          <a:pattFill prst="pct10">
            <a:fgClr>
              <a:schemeClr val="tx1"/>
            </a:fgClr>
            <a:bgClr>
              <a:schemeClr val="bg1"/>
            </a:bgClr>
          </a:pattFill>
        </p:spPr>
        <p:txBody>
          <a:bodyPr wrap="square" anchor="ctr">
            <a:noAutofit/>
          </a:bodyPr>
          <a:lstStyle>
            <a:lvl1pPr algn="ctr">
              <a:defRPr sz="1600" b="0" i="0">
                <a:latin typeface="Titillium" charset="0"/>
                <a:ea typeface="Titillium" charset="0"/>
                <a:cs typeface="Titillium" charset="0"/>
              </a:defRPr>
            </a:lvl1pPr>
          </a:lstStyle>
          <a:p>
            <a:r>
              <a:rPr lang="en-US"/>
              <a:t>Insert Image</a:t>
            </a:r>
          </a:p>
        </p:txBody>
      </p:sp>
      <p:sp>
        <p:nvSpPr>
          <p:cNvPr id="11" name="Picture Placeholder 3"/>
          <p:cNvSpPr>
            <a:spLocks noGrp="1"/>
          </p:cNvSpPr>
          <p:nvPr>
            <p:ph type="pic" sz="quarter" idx="19" hasCustomPrompt="1"/>
          </p:nvPr>
        </p:nvSpPr>
        <p:spPr>
          <a:xfrm>
            <a:off x="7743460" y="-1410813"/>
            <a:ext cx="2821627" cy="2821625"/>
          </a:xfrm>
          <a:custGeom>
            <a:avLst/>
            <a:gdLst>
              <a:gd name="connsiteX0" fmla="*/ 1090639 w 2181277"/>
              <a:gd name="connsiteY0" fmla="*/ 0 h 2181277"/>
              <a:gd name="connsiteX1" fmla="*/ 1530401 w 2181277"/>
              <a:gd name="connsiteY1" fmla="*/ 181378 h 2181277"/>
              <a:gd name="connsiteX2" fmla="*/ 1999900 w 2181277"/>
              <a:gd name="connsiteY2" fmla="*/ 650877 h 2181277"/>
              <a:gd name="connsiteX3" fmla="*/ 1999900 w 2181277"/>
              <a:gd name="connsiteY3" fmla="*/ 1530401 h 2181277"/>
              <a:gd name="connsiteX4" fmla="*/ 1530401 w 2181277"/>
              <a:gd name="connsiteY4" fmla="*/ 1999900 h 2181277"/>
              <a:gd name="connsiteX5" fmla="*/ 650877 w 2181277"/>
              <a:gd name="connsiteY5" fmla="*/ 1999900 h 2181277"/>
              <a:gd name="connsiteX6" fmla="*/ 181378 w 2181277"/>
              <a:gd name="connsiteY6" fmla="*/ 1530401 h 2181277"/>
              <a:gd name="connsiteX7" fmla="*/ 181378 w 2181277"/>
              <a:gd name="connsiteY7" fmla="*/ 650877 h 2181277"/>
              <a:gd name="connsiteX8" fmla="*/ 650877 w 2181277"/>
              <a:gd name="connsiteY8" fmla="*/ 181378 h 2181277"/>
              <a:gd name="connsiteX9" fmla="*/ 1090639 w 2181277"/>
              <a:gd name="connsiteY9" fmla="*/ 0 h 218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1277" h="2181277">
                <a:moveTo>
                  <a:pt x="1090639" y="0"/>
                </a:moveTo>
                <a:cubicBezTo>
                  <a:pt x="1250061" y="0"/>
                  <a:pt x="1409483" y="60459"/>
                  <a:pt x="1530401" y="181378"/>
                </a:cubicBezTo>
                <a:lnTo>
                  <a:pt x="1999900" y="650877"/>
                </a:lnTo>
                <a:cubicBezTo>
                  <a:pt x="2241737" y="892714"/>
                  <a:pt x="2241737" y="1288564"/>
                  <a:pt x="1999900" y="1530401"/>
                </a:cubicBezTo>
                <a:lnTo>
                  <a:pt x="1530401" y="1999900"/>
                </a:lnTo>
                <a:cubicBezTo>
                  <a:pt x="1288564" y="2241737"/>
                  <a:pt x="892714" y="2241737"/>
                  <a:pt x="650877" y="1999900"/>
                </a:cubicBezTo>
                <a:lnTo>
                  <a:pt x="181378" y="1530401"/>
                </a:lnTo>
                <a:cubicBezTo>
                  <a:pt x="-60459" y="1288564"/>
                  <a:pt x="-60459" y="892714"/>
                  <a:pt x="181378" y="650877"/>
                </a:cubicBezTo>
                <a:lnTo>
                  <a:pt x="650877" y="181378"/>
                </a:lnTo>
                <a:cubicBezTo>
                  <a:pt x="771796" y="60459"/>
                  <a:pt x="931217" y="0"/>
                  <a:pt x="1090639" y="0"/>
                </a:cubicBezTo>
                <a:close/>
              </a:path>
            </a:pathLst>
          </a:custGeom>
          <a:pattFill prst="pct10">
            <a:fgClr>
              <a:schemeClr val="tx1"/>
            </a:fgClr>
            <a:bgClr>
              <a:schemeClr val="bg1"/>
            </a:bgClr>
          </a:pattFill>
        </p:spPr>
        <p:txBody>
          <a:bodyPr wrap="square" anchor="ctr">
            <a:noAutofit/>
          </a:bodyPr>
          <a:lstStyle>
            <a:lvl1pPr algn="ctr">
              <a:defRPr sz="1600" b="0" i="0">
                <a:latin typeface="Titillium" charset="0"/>
                <a:ea typeface="Titillium" charset="0"/>
                <a:cs typeface="Titillium" charset="0"/>
              </a:defRPr>
            </a:lvl1pPr>
          </a:lstStyle>
          <a:p>
            <a:r>
              <a:rPr lang="en-US"/>
              <a:t>Insert Image</a:t>
            </a:r>
          </a:p>
        </p:txBody>
      </p:sp>
      <p:sp>
        <p:nvSpPr>
          <p:cNvPr id="12" name="Picture Placeholder 3"/>
          <p:cNvSpPr>
            <a:spLocks noGrp="1"/>
          </p:cNvSpPr>
          <p:nvPr>
            <p:ph type="pic" sz="quarter" idx="20" hasCustomPrompt="1"/>
          </p:nvPr>
        </p:nvSpPr>
        <p:spPr>
          <a:xfrm>
            <a:off x="10711065" y="3784102"/>
            <a:ext cx="2821627" cy="2821625"/>
          </a:xfrm>
          <a:custGeom>
            <a:avLst/>
            <a:gdLst>
              <a:gd name="connsiteX0" fmla="*/ 1090639 w 2181277"/>
              <a:gd name="connsiteY0" fmla="*/ 0 h 2181277"/>
              <a:gd name="connsiteX1" fmla="*/ 1530401 w 2181277"/>
              <a:gd name="connsiteY1" fmla="*/ 181378 h 2181277"/>
              <a:gd name="connsiteX2" fmla="*/ 1999900 w 2181277"/>
              <a:gd name="connsiteY2" fmla="*/ 650877 h 2181277"/>
              <a:gd name="connsiteX3" fmla="*/ 1999900 w 2181277"/>
              <a:gd name="connsiteY3" fmla="*/ 1530401 h 2181277"/>
              <a:gd name="connsiteX4" fmla="*/ 1530401 w 2181277"/>
              <a:gd name="connsiteY4" fmla="*/ 1999900 h 2181277"/>
              <a:gd name="connsiteX5" fmla="*/ 650877 w 2181277"/>
              <a:gd name="connsiteY5" fmla="*/ 1999900 h 2181277"/>
              <a:gd name="connsiteX6" fmla="*/ 181378 w 2181277"/>
              <a:gd name="connsiteY6" fmla="*/ 1530401 h 2181277"/>
              <a:gd name="connsiteX7" fmla="*/ 181378 w 2181277"/>
              <a:gd name="connsiteY7" fmla="*/ 650877 h 2181277"/>
              <a:gd name="connsiteX8" fmla="*/ 650877 w 2181277"/>
              <a:gd name="connsiteY8" fmla="*/ 181378 h 2181277"/>
              <a:gd name="connsiteX9" fmla="*/ 1090639 w 2181277"/>
              <a:gd name="connsiteY9" fmla="*/ 0 h 218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1277" h="2181277">
                <a:moveTo>
                  <a:pt x="1090639" y="0"/>
                </a:moveTo>
                <a:cubicBezTo>
                  <a:pt x="1250061" y="0"/>
                  <a:pt x="1409483" y="60459"/>
                  <a:pt x="1530401" y="181378"/>
                </a:cubicBezTo>
                <a:lnTo>
                  <a:pt x="1999900" y="650877"/>
                </a:lnTo>
                <a:cubicBezTo>
                  <a:pt x="2241737" y="892714"/>
                  <a:pt x="2241737" y="1288564"/>
                  <a:pt x="1999900" y="1530401"/>
                </a:cubicBezTo>
                <a:lnTo>
                  <a:pt x="1530401" y="1999900"/>
                </a:lnTo>
                <a:cubicBezTo>
                  <a:pt x="1288564" y="2241737"/>
                  <a:pt x="892714" y="2241737"/>
                  <a:pt x="650877" y="1999900"/>
                </a:cubicBezTo>
                <a:lnTo>
                  <a:pt x="181378" y="1530401"/>
                </a:lnTo>
                <a:cubicBezTo>
                  <a:pt x="-60459" y="1288564"/>
                  <a:pt x="-60459" y="892714"/>
                  <a:pt x="181378" y="650877"/>
                </a:cubicBezTo>
                <a:lnTo>
                  <a:pt x="650877" y="181378"/>
                </a:lnTo>
                <a:cubicBezTo>
                  <a:pt x="771796" y="60459"/>
                  <a:pt x="931217" y="0"/>
                  <a:pt x="1090639" y="0"/>
                </a:cubicBezTo>
                <a:close/>
              </a:path>
            </a:pathLst>
          </a:custGeom>
          <a:pattFill prst="pct10">
            <a:fgClr>
              <a:schemeClr val="tx1"/>
            </a:fgClr>
            <a:bgClr>
              <a:schemeClr val="bg1"/>
            </a:bgClr>
          </a:pattFill>
        </p:spPr>
        <p:txBody>
          <a:bodyPr wrap="square" anchor="ctr">
            <a:noAutofit/>
          </a:bodyPr>
          <a:lstStyle>
            <a:lvl1pPr algn="ctr">
              <a:defRPr sz="1600" b="0" i="0">
                <a:latin typeface="Titillium" charset="0"/>
                <a:ea typeface="Titillium" charset="0"/>
                <a:cs typeface="Titillium" charset="0"/>
              </a:defRPr>
            </a:lvl1pPr>
          </a:lstStyle>
          <a:p>
            <a:r>
              <a:rPr lang="en-US"/>
              <a:t>Insert Image</a:t>
            </a:r>
          </a:p>
        </p:txBody>
      </p:sp>
      <p:sp>
        <p:nvSpPr>
          <p:cNvPr id="13" name="Picture Placeholder 3"/>
          <p:cNvSpPr>
            <a:spLocks noGrp="1"/>
          </p:cNvSpPr>
          <p:nvPr>
            <p:ph type="pic" sz="quarter" idx="21" hasCustomPrompt="1"/>
          </p:nvPr>
        </p:nvSpPr>
        <p:spPr>
          <a:xfrm>
            <a:off x="2038326" y="4613098"/>
            <a:ext cx="1304263" cy="1304262"/>
          </a:xfrm>
          <a:custGeom>
            <a:avLst/>
            <a:gdLst>
              <a:gd name="connsiteX0" fmla="*/ 1090639 w 2181277"/>
              <a:gd name="connsiteY0" fmla="*/ 0 h 2181277"/>
              <a:gd name="connsiteX1" fmla="*/ 1530401 w 2181277"/>
              <a:gd name="connsiteY1" fmla="*/ 181378 h 2181277"/>
              <a:gd name="connsiteX2" fmla="*/ 1999900 w 2181277"/>
              <a:gd name="connsiteY2" fmla="*/ 650877 h 2181277"/>
              <a:gd name="connsiteX3" fmla="*/ 1999900 w 2181277"/>
              <a:gd name="connsiteY3" fmla="*/ 1530401 h 2181277"/>
              <a:gd name="connsiteX4" fmla="*/ 1530401 w 2181277"/>
              <a:gd name="connsiteY4" fmla="*/ 1999900 h 2181277"/>
              <a:gd name="connsiteX5" fmla="*/ 650877 w 2181277"/>
              <a:gd name="connsiteY5" fmla="*/ 1999900 h 2181277"/>
              <a:gd name="connsiteX6" fmla="*/ 181378 w 2181277"/>
              <a:gd name="connsiteY6" fmla="*/ 1530401 h 2181277"/>
              <a:gd name="connsiteX7" fmla="*/ 181378 w 2181277"/>
              <a:gd name="connsiteY7" fmla="*/ 650877 h 2181277"/>
              <a:gd name="connsiteX8" fmla="*/ 650877 w 2181277"/>
              <a:gd name="connsiteY8" fmla="*/ 181378 h 2181277"/>
              <a:gd name="connsiteX9" fmla="*/ 1090639 w 2181277"/>
              <a:gd name="connsiteY9" fmla="*/ 0 h 218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1277" h="2181277">
                <a:moveTo>
                  <a:pt x="1090639" y="0"/>
                </a:moveTo>
                <a:cubicBezTo>
                  <a:pt x="1250061" y="0"/>
                  <a:pt x="1409483" y="60459"/>
                  <a:pt x="1530401" y="181378"/>
                </a:cubicBezTo>
                <a:lnTo>
                  <a:pt x="1999900" y="650877"/>
                </a:lnTo>
                <a:cubicBezTo>
                  <a:pt x="2241737" y="892714"/>
                  <a:pt x="2241737" y="1288564"/>
                  <a:pt x="1999900" y="1530401"/>
                </a:cubicBezTo>
                <a:lnTo>
                  <a:pt x="1530401" y="1999900"/>
                </a:lnTo>
                <a:cubicBezTo>
                  <a:pt x="1288564" y="2241737"/>
                  <a:pt x="892714" y="2241737"/>
                  <a:pt x="650877" y="1999900"/>
                </a:cubicBezTo>
                <a:lnTo>
                  <a:pt x="181378" y="1530401"/>
                </a:lnTo>
                <a:cubicBezTo>
                  <a:pt x="-60459" y="1288564"/>
                  <a:pt x="-60459" y="892714"/>
                  <a:pt x="181378" y="650877"/>
                </a:cubicBezTo>
                <a:lnTo>
                  <a:pt x="650877" y="181378"/>
                </a:lnTo>
                <a:cubicBezTo>
                  <a:pt x="771796" y="60459"/>
                  <a:pt x="931217" y="0"/>
                  <a:pt x="1090639" y="0"/>
                </a:cubicBezTo>
                <a:close/>
              </a:path>
            </a:pathLst>
          </a:custGeom>
          <a:pattFill prst="pct10">
            <a:fgClr>
              <a:schemeClr val="tx1"/>
            </a:fgClr>
            <a:bgClr>
              <a:schemeClr val="bg1"/>
            </a:bgClr>
          </a:pattFill>
        </p:spPr>
        <p:txBody>
          <a:bodyPr wrap="square" anchor="ctr">
            <a:noAutofit/>
          </a:bodyPr>
          <a:lstStyle>
            <a:lvl1pPr algn="ctr">
              <a:defRPr sz="1600" b="0" i="0">
                <a:latin typeface="Titillium" charset="0"/>
                <a:ea typeface="Titillium" charset="0"/>
                <a:cs typeface="Titillium" charset="0"/>
              </a:defRPr>
            </a:lvl1pPr>
          </a:lstStyle>
          <a:p>
            <a:r>
              <a:rPr lang="en-US"/>
              <a:t>Insert Image</a:t>
            </a:r>
          </a:p>
        </p:txBody>
      </p:sp>
      <p:sp>
        <p:nvSpPr>
          <p:cNvPr id="14" name="Picture Placeholder 3"/>
          <p:cNvSpPr>
            <a:spLocks noGrp="1"/>
          </p:cNvSpPr>
          <p:nvPr>
            <p:ph type="pic" sz="quarter" idx="22" hasCustomPrompt="1"/>
          </p:nvPr>
        </p:nvSpPr>
        <p:spPr>
          <a:xfrm>
            <a:off x="8901464" y="4052142"/>
            <a:ext cx="1304263" cy="1304262"/>
          </a:xfrm>
          <a:custGeom>
            <a:avLst/>
            <a:gdLst>
              <a:gd name="connsiteX0" fmla="*/ 1090639 w 2181277"/>
              <a:gd name="connsiteY0" fmla="*/ 0 h 2181277"/>
              <a:gd name="connsiteX1" fmla="*/ 1530401 w 2181277"/>
              <a:gd name="connsiteY1" fmla="*/ 181378 h 2181277"/>
              <a:gd name="connsiteX2" fmla="*/ 1999900 w 2181277"/>
              <a:gd name="connsiteY2" fmla="*/ 650877 h 2181277"/>
              <a:gd name="connsiteX3" fmla="*/ 1999900 w 2181277"/>
              <a:gd name="connsiteY3" fmla="*/ 1530401 h 2181277"/>
              <a:gd name="connsiteX4" fmla="*/ 1530401 w 2181277"/>
              <a:gd name="connsiteY4" fmla="*/ 1999900 h 2181277"/>
              <a:gd name="connsiteX5" fmla="*/ 650877 w 2181277"/>
              <a:gd name="connsiteY5" fmla="*/ 1999900 h 2181277"/>
              <a:gd name="connsiteX6" fmla="*/ 181378 w 2181277"/>
              <a:gd name="connsiteY6" fmla="*/ 1530401 h 2181277"/>
              <a:gd name="connsiteX7" fmla="*/ 181378 w 2181277"/>
              <a:gd name="connsiteY7" fmla="*/ 650877 h 2181277"/>
              <a:gd name="connsiteX8" fmla="*/ 650877 w 2181277"/>
              <a:gd name="connsiteY8" fmla="*/ 181378 h 2181277"/>
              <a:gd name="connsiteX9" fmla="*/ 1090639 w 2181277"/>
              <a:gd name="connsiteY9" fmla="*/ 0 h 218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1277" h="2181277">
                <a:moveTo>
                  <a:pt x="1090639" y="0"/>
                </a:moveTo>
                <a:cubicBezTo>
                  <a:pt x="1250061" y="0"/>
                  <a:pt x="1409483" y="60459"/>
                  <a:pt x="1530401" y="181378"/>
                </a:cubicBezTo>
                <a:lnTo>
                  <a:pt x="1999900" y="650877"/>
                </a:lnTo>
                <a:cubicBezTo>
                  <a:pt x="2241737" y="892714"/>
                  <a:pt x="2241737" y="1288564"/>
                  <a:pt x="1999900" y="1530401"/>
                </a:cubicBezTo>
                <a:lnTo>
                  <a:pt x="1530401" y="1999900"/>
                </a:lnTo>
                <a:cubicBezTo>
                  <a:pt x="1288564" y="2241737"/>
                  <a:pt x="892714" y="2241737"/>
                  <a:pt x="650877" y="1999900"/>
                </a:cubicBezTo>
                <a:lnTo>
                  <a:pt x="181378" y="1530401"/>
                </a:lnTo>
                <a:cubicBezTo>
                  <a:pt x="-60459" y="1288564"/>
                  <a:pt x="-60459" y="892714"/>
                  <a:pt x="181378" y="650877"/>
                </a:cubicBezTo>
                <a:lnTo>
                  <a:pt x="650877" y="181378"/>
                </a:lnTo>
                <a:cubicBezTo>
                  <a:pt x="771796" y="60459"/>
                  <a:pt x="931217" y="0"/>
                  <a:pt x="1090639" y="0"/>
                </a:cubicBezTo>
                <a:close/>
              </a:path>
            </a:pathLst>
          </a:custGeom>
          <a:pattFill prst="pct10">
            <a:fgClr>
              <a:schemeClr val="tx1"/>
            </a:fgClr>
            <a:bgClr>
              <a:schemeClr val="bg1"/>
            </a:bgClr>
          </a:pattFill>
        </p:spPr>
        <p:txBody>
          <a:bodyPr wrap="square" anchor="ctr">
            <a:noAutofit/>
          </a:bodyPr>
          <a:lstStyle>
            <a:lvl1pPr algn="ctr">
              <a:defRPr sz="1600" b="0" i="0">
                <a:latin typeface="Titillium" charset="0"/>
                <a:ea typeface="Titillium" charset="0"/>
                <a:cs typeface="Titillium" charset="0"/>
              </a:defRPr>
            </a:lvl1pPr>
          </a:lstStyle>
          <a:p>
            <a:r>
              <a:rPr lang="en-US"/>
              <a:t>Insert Image</a:t>
            </a:r>
          </a:p>
        </p:txBody>
      </p:sp>
      <p:sp>
        <p:nvSpPr>
          <p:cNvPr id="15" name="Picture Placeholder 3"/>
          <p:cNvSpPr>
            <a:spLocks noGrp="1"/>
          </p:cNvSpPr>
          <p:nvPr>
            <p:ph type="pic" sz="quarter" idx="23" hasCustomPrompt="1"/>
          </p:nvPr>
        </p:nvSpPr>
        <p:spPr>
          <a:xfrm>
            <a:off x="10711065" y="1410812"/>
            <a:ext cx="1304263" cy="1304262"/>
          </a:xfrm>
          <a:custGeom>
            <a:avLst/>
            <a:gdLst>
              <a:gd name="connsiteX0" fmla="*/ 1090639 w 2181277"/>
              <a:gd name="connsiteY0" fmla="*/ 0 h 2181277"/>
              <a:gd name="connsiteX1" fmla="*/ 1530401 w 2181277"/>
              <a:gd name="connsiteY1" fmla="*/ 181378 h 2181277"/>
              <a:gd name="connsiteX2" fmla="*/ 1999900 w 2181277"/>
              <a:gd name="connsiteY2" fmla="*/ 650877 h 2181277"/>
              <a:gd name="connsiteX3" fmla="*/ 1999900 w 2181277"/>
              <a:gd name="connsiteY3" fmla="*/ 1530401 h 2181277"/>
              <a:gd name="connsiteX4" fmla="*/ 1530401 w 2181277"/>
              <a:gd name="connsiteY4" fmla="*/ 1999900 h 2181277"/>
              <a:gd name="connsiteX5" fmla="*/ 650877 w 2181277"/>
              <a:gd name="connsiteY5" fmla="*/ 1999900 h 2181277"/>
              <a:gd name="connsiteX6" fmla="*/ 181378 w 2181277"/>
              <a:gd name="connsiteY6" fmla="*/ 1530401 h 2181277"/>
              <a:gd name="connsiteX7" fmla="*/ 181378 w 2181277"/>
              <a:gd name="connsiteY7" fmla="*/ 650877 h 2181277"/>
              <a:gd name="connsiteX8" fmla="*/ 650877 w 2181277"/>
              <a:gd name="connsiteY8" fmla="*/ 181378 h 2181277"/>
              <a:gd name="connsiteX9" fmla="*/ 1090639 w 2181277"/>
              <a:gd name="connsiteY9" fmla="*/ 0 h 218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1277" h="2181277">
                <a:moveTo>
                  <a:pt x="1090639" y="0"/>
                </a:moveTo>
                <a:cubicBezTo>
                  <a:pt x="1250061" y="0"/>
                  <a:pt x="1409483" y="60459"/>
                  <a:pt x="1530401" y="181378"/>
                </a:cubicBezTo>
                <a:lnTo>
                  <a:pt x="1999900" y="650877"/>
                </a:lnTo>
                <a:cubicBezTo>
                  <a:pt x="2241737" y="892714"/>
                  <a:pt x="2241737" y="1288564"/>
                  <a:pt x="1999900" y="1530401"/>
                </a:cubicBezTo>
                <a:lnTo>
                  <a:pt x="1530401" y="1999900"/>
                </a:lnTo>
                <a:cubicBezTo>
                  <a:pt x="1288564" y="2241737"/>
                  <a:pt x="892714" y="2241737"/>
                  <a:pt x="650877" y="1999900"/>
                </a:cubicBezTo>
                <a:lnTo>
                  <a:pt x="181378" y="1530401"/>
                </a:lnTo>
                <a:cubicBezTo>
                  <a:pt x="-60459" y="1288564"/>
                  <a:pt x="-60459" y="892714"/>
                  <a:pt x="181378" y="650877"/>
                </a:cubicBezTo>
                <a:lnTo>
                  <a:pt x="650877" y="181378"/>
                </a:lnTo>
                <a:cubicBezTo>
                  <a:pt x="771796" y="60459"/>
                  <a:pt x="931217" y="0"/>
                  <a:pt x="1090639" y="0"/>
                </a:cubicBezTo>
                <a:close/>
              </a:path>
            </a:pathLst>
          </a:custGeom>
          <a:pattFill prst="pct10">
            <a:fgClr>
              <a:schemeClr val="tx1"/>
            </a:fgClr>
            <a:bgClr>
              <a:schemeClr val="bg1"/>
            </a:bgClr>
          </a:pattFill>
        </p:spPr>
        <p:txBody>
          <a:bodyPr wrap="square" anchor="ctr">
            <a:noAutofit/>
          </a:bodyPr>
          <a:lstStyle>
            <a:lvl1pPr algn="ctr">
              <a:defRPr sz="1600" b="0" i="0">
                <a:latin typeface="Titillium" charset="0"/>
                <a:ea typeface="Titillium" charset="0"/>
                <a:cs typeface="Titillium" charset="0"/>
              </a:defRPr>
            </a:lvl1pPr>
          </a:lstStyle>
          <a:p>
            <a:r>
              <a:rPr lang="en-US"/>
              <a:t>Insert Image</a:t>
            </a:r>
          </a:p>
        </p:txBody>
      </p:sp>
      <p:sp>
        <p:nvSpPr>
          <p:cNvPr id="16" name="Picture Placeholder 3"/>
          <p:cNvSpPr>
            <a:spLocks noGrp="1"/>
          </p:cNvSpPr>
          <p:nvPr>
            <p:ph type="pic" sz="quarter" idx="24" hasCustomPrompt="1"/>
          </p:nvPr>
        </p:nvSpPr>
        <p:spPr>
          <a:xfrm>
            <a:off x="5221817" y="193433"/>
            <a:ext cx="5043285" cy="5043281"/>
          </a:xfrm>
          <a:custGeom>
            <a:avLst/>
            <a:gdLst>
              <a:gd name="connsiteX0" fmla="*/ 1090639 w 2181277"/>
              <a:gd name="connsiteY0" fmla="*/ 0 h 2181277"/>
              <a:gd name="connsiteX1" fmla="*/ 1530401 w 2181277"/>
              <a:gd name="connsiteY1" fmla="*/ 181378 h 2181277"/>
              <a:gd name="connsiteX2" fmla="*/ 1999900 w 2181277"/>
              <a:gd name="connsiteY2" fmla="*/ 650877 h 2181277"/>
              <a:gd name="connsiteX3" fmla="*/ 1999900 w 2181277"/>
              <a:gd name="connsiteY3" fmla="*/ 1530401 h 2181277"/>
              <a:gd name="connsiteX4" fmla="*/ 1530401 w 2181277"/>
              <a:gd name="connsiteY4" fmla="*/ 1999900 h 2181277"/>
              <a:gd name="connsiteX5" fmla="*/ 650877 w 2181277"/>
              <a:gd name="connsiteY5" fmla="*/ 1999900 h 2181277"/>
              <a:gd name="connsiteX6" fmla="*/ 181378 w 2181277"/>
              <a:gd name="connsiteY6" fmla="*/ 1530401 h 2181277"/>
              <a:gd name="connsiteX7" fmla="*/ 181378 w 2181277"/>
              <a:gd name="connsiteY7" fmla="*/ 650877 h 2181277"/>
              <a:gd name="connsiteX8" fmla="*/ 650877 w 2181277"/>
              <a:gd name="connsiteY8" fmla="*/ 181378 h 2181277"/>
              <a:gd name="connsiteX9" fmla="*/ 1090639 w 2181277"/>
              <a:gd name="connsiteY9" fmla="*/ 0 h 218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1277" h="2181277">
                <a:moveTo>
                  <a:pt x="1090639" y="0"/>
                </a:moveTo>
                <a:cubicBezTo>
                  <a:pt x="1250061" y="0"/>
                  <a:pt x="1409483" y="60459"/>
                  <a:pt x="1530401" y="181378"/>
                </a:cubicBezTo>
                <a:lnTo>
                  <a:pt x="1999900" y="650877"/>
                </a:lnTo>
                <a:cubicBezTo>
                  <a:pt x="2241737" y="892714"/>
                  <a:pt x="2241737" y="1288564"/>
                  <a:pt x="1999900" y="1530401"/>
                </a:cubicBezTo>
                <a:lnTo>
                  <a:pt x="1530401" y="1999900"/>
                </a:lnTo>
                <a:cubicBezTo>
                  <a:pt x="1288564" y="2241737"/>
                  <a:pt x="892714" y="2241737"/>
                  <a:pt x="650877" y="1999900"/>
                </a:cubicBezTo>
                <a:lnTo>
                  <a:pt x="181378" y="1530401"/>
                </a:lnTo>
                <a:cubicBezTo>
                  <a:pt x="-60459" y="1288564"/>
                  <a:pt x="-60459" y="892714"/>
                  <a:pt x="181378" y="650877"/>
                </a:cubicBezTo>
                <a:lnTo>
                  <a:pt x="650877" y="181378"/>
                </a:lnTo>
                <a:cubicBezTo>
                  <a:pt x="771796" y="60459"/>
                  <a:pt x="931217" y="0"/>
                  <a:pt x="1090639" y="0"/>
                </a:cubicBezTo>
                <a:close/>
              </a:path>
            </a:pathLst>
          </a:custGeom>
          <a:pattFill prst="pct10">
            <a:fgClr>
              <a:schemeClr val="tx1"/>
            </a:fgClr>
            <a:bgClr>
              <a:schemeClr val="bg1"/>
            </a:bgClr>
          </a:pattFill>
          <a:effectLst>
            <a:softEdge rad="317500"/>
          </a:effectLst>
        </p:spPr>
        <p:txBody>
          <a:bodyPr wrap="square" anchor="ctr">
            <a:noAutofit/>
          </a:bodyPr>
          <a:lstStyle>
            <a:lvl1pPr algn="ctr">
              <a:defRPr sz="1600" b="0" i="0">
                <a:latin typeface="Titillium" charset="0"/>
                <a:ea typeface="Titillium" charset="0"/>
                <a:cs typeface="Titillium" charset="0"/>
              </a:defRPr>
            </a:lvl1pPr>
          </a:lstStyle>
          <a:p>
            <a:r>
              <a:rPr lang="en-US"/>
              <a:t>Insert Image</a:t>
            </a:r>
          </a:p>
        </p:txBody>
      </p:sp>
    </p:spTree>
    <p:extLst>
      <p:ext uri="{BB962C8B-B14F-4D97-AF65-F5344CB8AC3E}">
        <p14:creationId xmlns:p14="http://schemas.microsoft.com/office/powerpoint/2010/main" val="271586142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1128">
          <p15:clr>
            <a:srgbClr val="FBAE40"/>
          </p15:clr>
        </p15:guide>
        <p15:guide id="4" pos="6552">
          <p15:clr>
            <a:srgbClr val="FBAE40"/>
          </p15:clr>
        </p15:guide>
        <p15:guide id="5" orient="horz" pos="480">
          <p15:clr>
            <a:srgbClr val="FBAE40"/>
          </p15:clr>
        </p15:guide>
        <p15:guide id="6" orient="horz" pos="384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5_Title Slide">
    <p:spTree>
      <p:nvGrpSpPr>
        <p:cNvPr id="1" name=""/>
        <p:cNvGrpSpPr/>
        <p:nvPr/>
      </p:nvGrpSpPr>
      <p:grpSpPr>
        <a:xfrm>
          <a:off x="0" y="0"/>
          <a:ext cx="0" cy="0"/>
          <a:chOff x="0" y="0"/>
          <a:chExt cx="0" cy="0"/>
        </a:xfrm>
      </p:grpSpPr>
      <p:sp>
        <p:nvSpPr>
          <p:cNvPr id="3" name="Title 64"/>
          <p:cNvSpPr>
            <a:spLocks noGrp="1"/>
          </p:cNvSpPr>
          <p:nvPr>
            <p:ph type="title"/>
          </p:nvPr>
        </p:nvSpPr>
        <p:spPr>
          <a:xfrm>
            <a:off x="1790700" y="1042859"/>
            <a:ext cx="8610600" cy="495486"/>
          </a:xfrm>
          <a:prstGeom prst="rect">
            <a:avLst/>
          </a:prstGeom>
        </p:spPr>
        <p:txBody>
          <a:bodyPr/>
          <a:lstStyle>
            <a:lvl1pPr algn="ctr">
              <a:defRPr sz="3200" b="0" i="0">
                <a:latin typeface="Titillium" charset="0"/>
                <a:ea typeface="Titillium" charset="0"/>
                <a:cs typeface="Titillium" charset="0"/>
              </a:defRPr>
            </a:lvl1pPr>
          </a:lstStyle>
          <a:p>
            <a:r>
              <a:rPr lang="en-US"/>
              <a:t>Click to edit Master title style</a:t>
            </a:r>
          </a:p>
        </p:txBody>
      </p:sp>
      <p:sp>
        <p:nvSpPr>
          <p:cNvPr id="12" name="Picture Placeholder 11"/>
          <p:cNvSpPr>
            <a:spLocks noGrp="1"/>
          </p:cNvSpPr>
          <p:nvPr>
            <p:ph type="pic" sz="quarter" idx="16" hasCustomPrompt="1"/>
          </p:nvPr>
        </p:nvSpPr>
        <p:spPr>
          <a:xfrm>
            <a:off x="8042767" y="2520777"/>
            <a:ext cx="1864712" cy="1816444"/>
          </a:xfrm>
          <a:custGeom>
            <a:avLst/>
            <a:gdLst>
              <a:gd name="connsiteX0" fmla="*/ 920615 w 1864712"/>
              <a:gd name="connsiteY0" fmla="*/ 0 h 1816444"/>
              <a:gd name="connsiteX1" fmla="*/ 944097 w 1864712"/>
              <a:gd name="connsiteY1" fmla="*/ 0 h 1816444"/>
              <a:gd name="connsiteX2" fmla="*/ 954197 w 1864712"/>
              <a:gd name="connsiteY2" fmla="*/ 841 h 1816444"/>
              <a:gd name="connsiteX3" fmla="*/ 1129273 w 1864712"/>
              <a:gd name="connsiteY3" fmla="*/ 7569 h 1816444"/>
              <a:gd name="connsiteX4" fmla="*/ 1340175 w 1864712"/>
              <a:gd name="connsiteY4" fmla="*/ 34479 h 1816444"/>
              <a:gd name="connsiteX5" fmla="*/ 1534157 w 1864712"/>
              <a:gd name="connsiteY5" fmla="*/ 89140 h 1816444"/>
              <a:gd name="connsiteX6" fmla="*/ 1696888 w 1864712"/>
              <a:gd name="connsiteY6" fmla="*/ 179878 h 1816444"/>
              <a:gd name="connsiteX7" fmla="*/ 1843562 w 1864712"/>
              <a:gd name="connsiteY7" fmla="*/ 393731 h 1816444"/>
              <a:gd name="connsiteX8" fmla="*/ 1861776 w 1864712"/>
              <a:gd name="connsiteY8" fmla="*/ 497504 h 1816444"/>
              <a:gd name="connsiteX9" fmla="*/ 1864712 w 1864712"/>
              <a:gd name="connsiteY9" fmla="*/ 519873 h 1816444"/>
              <a:gd name="connsiteX10" fmla="*/ 1864712 w 1864712"/>
              <a:gd name="connsiteY10" fmla="*/ 555865 h 1816444"/>
              <a:gd name="connsiteX11" fmla="*/ 1862381 w 1864712"/>
              <a:gd name="connsiteY11" fmla="*/ 570498 h 1816444"/>
              <a:gd name="connsiteX12" fmla="*/ 1835619 w 1864712"/>
              <a:gd name="connsiteY12" fmla="*/ 738687 h 1816444"/>
              <a:gd name="connsiteX13" fmla="*/ 1758958 w 1864712"/>
              <a:gd name="connsiteY13" fmla="*/ 957670 h 1816444"/>
              <a:gd name="connsiteX14" fmla="*/ 1602616 w 1864712"/>
              <a:gd name="connsiteY14" fmla="*/ 1257131 h 1816444"/>
              <a:gd name="connsiteX15" fmla="*/ 1415454 w 1864712"/>
              <a:gd name="connsiteY15" fmla="*/ 1525056 h 1816444"/>
              <a:gd name="connsiteX16" fmla="*/ 1259544 w 1864712"/>
              <a:gd name="connsiteY16" fmla="*/ 1681976 h 1816444"/>
              <a:gd name="connsiteX17" fmla="*/ 1109589 w 1864712"/>
              <a:gd name="connsiteY17" fmla="*/ 1776163 h 1816444"/>
              <a:gd name="connsiteX18" fmla="*/ 969650 w 1864712"/>
              <a:gd name="connsiteY18" fmla="*/ 1813753 h 1816444"/>
              <a:gd name="connsiteX19" fmla="*/ 945651 w 1864712"/>
              <a:gd name="connsiteY19" fmla="*/ 1816444 h 1816444"/>
              <a:gd name="connsiteX20" fmla="*/ 917508 w 1864712"/>
              <a:gd name="connsiteY20" fmla="*/ 1816444 h 1816444"/>
              <a:gd name="connsiteX21" fmla="*/ 910601 w 1864712"/>
              <a:gd name="connsiteY21" fmla="*/ 1815182 h 1816444"/>
              <a:gd name="connsiteX22" fmla="*/ 869422 w 1864712"/>
              <a:gd name="connsiteY22" fmla="*/ 1810726 h 1816444"/>
              <a:gd name="connsiteX23" fmla="*/ 715583 w 1864712"/>
              <a:gd name="connsiteY23" fmla="*/ 1757914 h 1816444"/>
              <a:gd name="connsiteX24" fmla="*/ 547241 w 1864712"/>
              <a:gd name="connsiteY24" fmla="*/ 1632697 h 1816444"/>
              <a:gd name="connsiteX25" fmla="*/ 396683 w 1864712"/>
              <a:gd name="connsiteY25" fmla="*/ 1461144 h 1816444"/>
              <a:gd name="connsiteX26" fmla="*/ 127077 w 1864712"/>
              <a:gd name="connsiteY26" fmla="*/ 1009051 h 1816444"/>
              <a:gd name="connsiteX27" fmla="*/ 29006 w 1864712"/>
              <a:gd name="connsiteY27" fmla="*/ 744742 h 1816444"/>
              <a:gd name="connsiteX28" fmla="*/ 1295 w 1864712"/>
              <a:gd name="connsiteY28" fmla="*/ 565032 h 1816444"/>
              <a:gd name="connsiteX29" fmla="*/ 0 w 1864712"/>
              <a:gd name="connsiteY29" fmla="*/ 555865 h 1816444"/>
              <a:gd name="connsiteX30" fmla="*/ 0 w 1864712"/>
              <a:gd name="connsiteY30" fmla="*/ 521471 h 1816444"/>
              <a:gd name="connsiteX31" fmla="*/ 1381 w 1864712"/>
              <a:gd name="connsiteY31" fmla="*/ 509950 h 1816444"/>
              <a:gd name="connsiteX32" fmla="*/ 11137 w 1864712"/>
              <a:gd name="connsiteY32" fmla="*/ 427789 h 1816444"/>
              <a:gd name="connsiteX33" fmla="*/ 122847 w 1864712"/>
              <a:gd name="connsiteY33" fmla="*/ 219066 h 1816444"/>
              <a:gd name="connsiteX34" fmla="*/ 265722 w 1864712"/>
              <a:gd name="connsiteY34" fmla="*/ 117649 h 1816444"/>
              <a:gd name="connsiteX35" fmla="*/ 465746 w 1864712"/>
              <a:gd name="connsiteY35" fmla="*/ 47009 h 1816444"/>
              <a:gd name="connsiteX36" fmla="*/ 637369 w 1864712"/>
              <a:gd name="connsiteY36" fmla="*/ 16987 h 1816444"/>
              <a:gd name="connsiteX37" fmla="*/ 776014 w 1864712"/>
              <a:gd name="connsiteY37" fmla="*/ 5046 h 1816444"/>
              <a:gd name="connsiteX38" fmla="*/ 913622 w 1864712"/>
              <a:gd name="connsiteY38" fmla="*/ 841 h 1816444"/>
              <a:gd name="connsiteX39" fmla="*/ 920615 w 1864712"/>
              <a:gd name="connsiteY39" fmla="*/ 0 h 1816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864712" h="1816444">
                <a:moveTo>
                  <a:pt x="920615" y="0"/>
                </a:moveTo>
                <a:cubicBezTo>
                  <a:pt x="928471" y="0"/>
                  <a:pt x="936241" y="0"/>
                  <a:pt x="944097" y="0"/>
                </a:cubicBezTo>
                <a:cubicBezTo>
                  <a:pt x="947464" y="252"/>
                  <a:pt x="950831" y="757"/>
                  <a:pt x="954197" y="841"/>
                </a:cubicBezTo>
                <a:cubicBezTo>
                  <a:pt x="1012556" y="1430"/>
                  <a:pt x="1071001" y="3364"/>
                  <a:pt x="1129273" y="7569"/>
                </a:cubicBezTo>
                <a:cubicBezTo>
                  <a:pt x="1200063" y="12783"/>
                  <a:pt x="1270508" y="21108"/>
                  <a:pt x="1340175" y="34479"/>
                </a:cubicBezTo>
                <a:cubicBezTo>
                  <a:pt x="1406389" y="47261"/>
                  <a:pt x="1471310" y="64416"/>
                  <a:pt x="1534157" y="89140"/>
                </a:cubicBezTo>
                <a:cubicBezTo>
                  <a:pt x="1592429" y="112098"/>
                  <a:pt x="1647421" y="140943"/>
                  <a:pt x="1696888" y="179878"/>
                </a:cubicBezTo>
                <a:cubicBezTo>
                  <a:pt x="1767937" y="235886"/>
                  <a:pt x="1818008" y="306357"/>
                  <a:pt x="1843562" y="393731"/>
                </a:cubicBezTo>
                <a:cubicBezTo>
                  <a:pt x="1853489" y="427621"/>
                  <a:pt x="1859360" y="462269"/>
                  <a:pt x="1861776" y="497504"/>
                </a:cubicBezTo>
                <a:cubicBezTo>
                  <a:pt x="1862295" y="504989"/>
                  <a:pt x="1863676" y="512388"/>
                  <a:pt x="1864712" y="519873"/>
                </a:cubicBezTo>
                <a:cubicBezTo>
                  <a:pt x="1864712" y="531899"/>
                  <a:pt x="1864712" y="543924"/>
                  <a:pt x="1864712" y="555865"/>
                </a:cubicBezTo>
                <a:cubicBezTo>
                  <a:pt x="1863935" y="560743"/>
                  <a:pt x="1862640" y="565536"/>
                  <a:pt x="1862381" y="570498"/>
                </a:cubicBezTo>
                <a:cubicBezTo>
                  <a:pt x="1859360" y="627430"/>
                  <a:pt x="1849691" y="683437"/>
                  <a:pt x="1835619" y="738687"/>
                </a:cubicBezTo>
                <a:cubicBezTo>
                  <a:pt x="1816454" y="813868"/>
                  <a:pt x="1789951" y="886610"/>
                  <a:pt x="1758958" y="957670"/>
                </a:cubicBezTo>
                <a:cubicBezTo>
                  <a:pt x="1713981" y="1061190"/>
                  <a:pt x="1660716" y="1160422"/>
                  <a:pt x="1602616" y="1257131"/>
                </a:cubicBezTo>
                <a:cubicBezTo>
                  <a:pt x="1546329" y="1350728"/>
                  <a:pt x="1485381" y="1441046"/>
                  <a:pt x="1415454" y="1525056"/>
                </a:cubicBezTo>
                <a:cubicBezTo>
                  <a:pt x="1368060" y="1581904"/>
                  <a:pt x="1317039" y="1635220"/>
                  <a:pt x="1259544" y="1681976"/>
                </a:cubicBezTo>
                <a:cubicBezTo>
                  <a:pt x="1213444" y="1719567"/>
                  <a:pt x="1164064" y="1752027"/>
                  <a:pt x="1109589" y="1776163"/>
                </a:cubicBezTo>
                <a:cubicBezTo>
                  <a:pt x="1064871" y="1795925"/>
                  <a:pt x="1018426" y="1809128"/>
                  <a:pt x="969650" y="1813753"/>
                </a:cubicBezTo>
                <a:cubicBezTo>
                  <a:pt x="961621" y="1814509"/>
                  <a:pt x="953679" y="1815519"/>
                  <a:pt x="945651" y="1816444"/>
                </a:cubicBezTo>
                <a:cubicBezTo>
                  <a:pt x="936241" y="1816444"/>
                  <a:pt x="926917" y="1816444"/>
                  <a:pt x="917508" y="1816444"/>
                </a:cubicBezTo>
                <a:cubicBezTo>
                  <a:pt x="915176" y="1816023"/>
                  <a:pt x="912932" y="1815351"/>
                  <a:pt x="910601" y="1815182"/>
                </a:cubicBezTo>
                <a:cubicBezTo>
                  <a:pt x="896875" y="1813669"/>
                  <a:pt x="883062" y="1812828"/>
                  <a:pt x="869422" y="1810726"/>
                </a:cubicBezTo>
                <a:cubicBezTo>
                  <a:pt x="814948" y="1802569"/>
                  <a:pt x="764014" y="1783900"/>
                  <a:pt x="715583" y="1757914"/>
                </a:cubicBezTo>
                <a:cubicBezTo>
                  <a:pt x="653339" y="1724528"/>
                  <a:pt x="598262" y="1681304"/>
                  <a:pt x="547241" y="1632697"/>
                </a:cubicBezTo>
                <a:cubicBezTo>
                  <a:pt x="491904" y="1580054"/>
                  <a:pt x="442264" y="1522281"/>
                  <a:pt x="396683" y="1461144"/>
                </a:cubicBezTo>
                <a:cubicBezTo>
                  <a:pt x="291189" y="1319781"/>
                  <a:pt x="202529" y="1168327"/>
                  <a:pt x="127077" y="1009051"/>
                </a:cubicBezTo>
                <a:cubicBezTo>
                  <a:pt x="86675" y="923780"/>
                  <a:pt x="52575" y="836153"/>
                  <a:pt x="29006" y="744742"/>
                </a:cubicBezTo>
                <a:cubicBezTo>
                  <a:pt x="13727" y="685792"/>
                  <a:pt x="2331" y="626168"/>
                  <a:pt x="1295" y="565032"/>
                </a:cubicBezTo>
                <a:cubicBezTo>
                  <a:pt x="1208" y="561920"/>
                  <a:pt x="431" y="558893"/>
                  <a:pt x="0" y="555865"/>
                </a:cubicBezTo>
                <a:cubicBezTo>
                  <a:pt x="0" y="544429"/>
                  <a:pt x="0" y="532908"/>
                  <a:pt x="0" y="521471"/>
                </a:cubicBezTo>
                <a:cubicBezTo>
                  <a:pt x="518" y="517602"/>
                  <a:pt x="1381" y="513818"/>
                  <a:pt x="1381" y="509950"/>
                </a:cubicBezTo>
                <a:cubicBezTo>
                  <a:pt x="1468" y="482199"/>
                  <a:pt x="5352" y="454868"/>
                  <a:pt x="11137" y="427789"/>
                </a:cubicBezTo>
                <a:cubicBezTo>
                  <a:pt x="28143" y="347395"/>
                  <a:pt x="65006" y="277597"/>
                  <a:pt x="122847" y="219066"/>
                </a:cubicBezTo>
                <a:cubicBezTo>
                  <a:pt x="164544" y="176935"/>
                  <a:pt x="212974" y="144223"/>
                  <a:pt x="265722" y="117649"/>
                </a:cubicBezTo>
                <a:cubicBezTo>
                  <a:pt x="329433" y="85608"/>
                  <a:pt x="396597" y="63575"/>
                  <a:pt x="465746" y="47009"/>
                </a:cubicBezTo>
                <a:cubicBezTo>
                  <a:pt x="522378" y="33554"/>
                  <a:pt x="579614" y="23967"/>
                  <a:pt x="637369" y="16987"/>
                </a:cubicBezTo>
                <a:cubicBezTo>
                  <a:pt x="683468" y="11353"/>
                  <a:pt x="729741" y="7064"/>
                  <a:pt x="776014" y="5046"/>
                </a:cubicBezTo>
                <a:cubicBezTo>
                  <a:pt x="821941" y="2943"/>
                  <a:pt x="867781" y="2186"/>
                  <a:pt x="913622" y="841"/>
                </a:cubicBezTo>
                <a:cubicBezTo>
                  <a:pt x="915953" y="757"/>
                  <a:pt x="918285" y="252"/>
                  <a:pt x="920615" y="0"/>
                </a:cubicBezTo>
                <a:close/>
              </a:path>
            </a:pathLst>
          </a:custGeom>
          <a:pattFill prst="pct10">
            <a:fgClr>
              <a:schemeClr val="tx1"/>
            </a:fgClr>
            <a:bgClr>
              <a:schemeClr val="bg1"/>
            </a:bgClr>
          </a:pattFill>
        </p:spPr>
        <p:txBody>
          <a:bodyPr wrap="square" anchor="ctr">
            <a:noAutofit/>
          </a:bodyPr>
          <a:lstStyle>
            <a:lvl1pPr algn="ctr">
              <a:defRPr sz="1600" b="0" i="0">
                <a:latin typeface="Titillium" charset="0"/>
                <a:ea typeface="Titillium" charset="0"/>
                <a:cs typeface="Titillium" charset="0"/>
              </a:defRPr>
            </a:lvl1pPr>
          </a:lstStyle>
          <a:p>
            <a:r>
              <a:rPr lang="en-US"/>
              <a:t>Insert Image</a:t>
            </a:r>
          </a:p>
        </p:txBody>
      </p:sp>
      <p:sp>
        <p:nvSpPr>
          <p:cNvPr id="4" name="Picture Placeholder 3"/>
          <p:cNvSpPr>
            <a:spLocks noGrp="1"/>
          </p:cNvSpPr>
          <p:nvPr>
            <p:ph type="pic" sz="quarter" idx="12" hasCustomPrompt="1"/>
          </p:nvPr>
        </p:nvSpPr>
        <p:spPr>
          <a:xfrm>
            <a:off x="4930775" y="2293937"/>
            <a:ext cx="2330450" cy="2270125"/>
          </a:xfrm>
          <a:custGeom>
            <a:avLst/>
            <a:gdLst>
              <a:gd name="connsiteX0" fmla="*/ 1148610 w 2330450"/>
              <a:gd name="connsiteY0" fmla="*/ 0 h 2270125"/>
              <a:gd name="connsiteX1" fmla="*/ 1183782 w 2330450"/>
              <a:gd name="connsiteY1" fmla="*/ 0 h 2270125"/>
              <a:gd name="connsiteX2" fmla="*/ 1192414 w 2330450"/>
              <a:gd name="connsiteY2" fmla="*/ 1577 h 2270125"/>
              <a:gd name="connsiteX3" fmla="*/ 1243878 w 2330450"/>
              <a:gd name="connsiteY3" fmla="*/ 7147 h 2270125"/>
              <a:gd name="connsiteX4" fmla="*/ 1436140 w 2330450"/>
              <a:gd name="connsiteY4" fmla="*/ 73149 h 2270125"/>
              <a:gd name="connsiteX5" fmla="*/ 1646528 w 2330450"/>
              <a:gd name="connsiteY5" fmla="*/ 229640 h 2270125"/>
              <a:gd name="connsiteX6" fmla="*/ 1834690 w 2330450"/>
              <a:gd name="connsiteY6" fmla="*/ 444041 h 2270125"/>
              <a:gd name="connsiteX7" fmla="*/ 2171634 w 2330450"/>
              <a:gd name="connsiteY7" fmla="*/ 1009050 h 2270125"/>
              <a:gd name="connsiteX8" fmla="*/ 2294199 w 2330450"/>
              <a:gd name="connsiteY8" fmla="*/ 1339374 h 2270125"/>
              <a:gd name="connsiteX9" fmla="*/ 2328832 w 2330450"/>
              <a:gd name="connsiteY9" fmla="*/ 1563969 h 2270125"/>
              <a:gd name="connsiteX10" fmla="*/ 2330450 w 2330450"/>
              <a:gd name="connsiteY10" fmla="*/ 1575425 h 2270125"/>
              <a:gd name="connsiteX11" fmla="*/ 2330450 w 2330450"/>
              <a:gd name="connsiteY11" fmla="*/ 1618410 h 2270125"/>
              <a:gd name="connsiteX12" fmla="*/ 2328724 w 2330450"/>
              <a:gd name="connsiteY12" fmla="*/ 1632809 h 2270125"/>
              <a:gd name="connsiteX13" fmla="*/ 2316532 w 2330450"/>
              <a:gd name="connsiteY13" fmla="*/ 1735490 h 2270125"/>
              <a:gd name="connsiteX14" fmla="*/ 2176921 w 2330450"/>
              <a:gd name="connsiteY14" fmla="*/ 1996344 h 2270125"/>
              <a:gd name="connsiteX15" fmla="*/ 1998361 w 2330450"/>
              <a:gd name="connsiteY15" fmla="*/ 2123092 h 2270125"/>
              <a:gd name="connsiteX16" fmla="*/ 1748377 w 2330450"/>
              <a:gd name="connsiteY16" fmla="*/ 2211375 h 2270125"/>
              <a:gd name="connsiteX17" fmla="*/ 1533889 w 2330450"/>
              <a:gd name="connsiteY17" fmla="*/ 2248895 h 2270125"/>
              <a:gd name="connsiteX18" fmla="*/ 1360616 w 2330450"/>
              <a:gd name="connsiteY18" fmla="*/ 2263819 h 2270125"/>
              <a:gd name="connsiteX19" fmla="*/ 1188638 w 2330450"/>
              <a:gd name="connsiteY19" fmla="*/ 2269074 h 2270125"/>
              <a:gd name="connsiteX20" fmla="*/ 1179898 w 2330450"/>
              <a:gd name="connsiteY20" fmla="*/ 2270125 h 2270125"/>
              <a:gd name="connsiteX21" fmla="*/ 1150552 w 2330450"/>
              <a:gd name="connsiteY21" fmla="*/ 2270125 h 2270125"/>
              <a:gd name="connsiteX22" fmla="*/ 1137929 w 2330450"/>
              <a:gd name="connsiteY22" fmla="*/ 2269074 h 2270125"/>
              <a:gd name="connsiteX23" fmla="*/ 919125 w 2330450"/>
              <a:gd name="connsiteY23" fmla="*/ 2260666 h 2270125"/>
              <a:gd name="connsiteX24" fmla="*/ 655547 w 2330450"/>
              <a:gd name="connsiteY24" fmla="*/ 2227035 h 2270125"/>
              <a:gd name="connsiteX25" fmla="*/ 413116 w 2330450"/>
              <a:gd name="connsiteY25" fmla="*/ 2158721 h 2270125"/>
              <a:gd name="connsiteX26" fmla="*/ 209741 w 2330450"/>
              <a:gd name="connsiteY26" fmla="*/ 2045320 h 2270125"/>
              <a:gd name="connsiteX27" fmla="*/ 26433 w 2330450"/>
              <a:gd name="connsiteY27" fmla="*/ 1778055 h 2270125"/>
              <a:gd name="connsiteX28" fmla="*/ 3669 w 2330450"/>
              <a:gd name="connsiteY28" fmla="*/ 1648363 h 2270125"/>
              <a:gd name="connsiteX29" fmla="*/ 0 w 2330450"/>
              <a:gd name="connsiteY29" fmla="*/ 1620407 h 2270125"/>
              <a:gd name="connsiteX30" fmla="*/ 0 w 2330450"/>
              <a:gd name="connsiteY30" fmla="*/ 1575425 h 2270125"/>
              <a:gd name="connsiteX31" fmla="*/ 2913 w 2330450"/>
              <a:gd name="connsiteY31" fmla="*/ 1557138 h 2270125"/>
              <a:gd name="connsiteX32" fmla="*/ 36359 w 2330450"/>
              <a:gd name="connsiteY32" fmla="*/ 1346941 h 2270125"/>
              <a:gd name="connsiteX33" fmla="*/ 132167 w 2330450"/>
              <a:gd name="connsiteY33" fmla="*/ 1073265 h 2270125"/>
              <a:gd name="connsiteX34" fmla="*/ 327558 w 2330450"/>
              <a:gd name="connsiteY34" fmla="*/ 699009 h 2270125"/>
              <a:gd name="connsiteX35" fmla="*/ 561466 w 2330450"/>
              <a:gd name="connsiteY35" fmla="*/ 364166 h 2270125"/>
              <a:gd name="connsiteX36" fmla="*/ 756317 w 2330450"/>
              <a:gd name="connsiteY36" fmla="*/ 168053 h 2270125"/>
              <a:gd name="connsiteX37" fmla="*/ 943725 w 2330450"/>
              <a:gd name="connsiteY37" fmla="*/ 50342 h 2270125"/>
              <a:gd name="connsiteX38" fmla="*/ 1118616 w 2330450"/>
              <a:gd name="connsiteY38" fmla="*/ 3364 h 2270125"/>
              <a:gd name="connsiteX39" fmla="*/ 1148610 w 2330450"/>
              <a:gd name="connsiteY39" fmla="*/ 0 h 2270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330450" h="2270125">
                <a:moveTo>
                  <a:pt x="1148610" y="0"/>
                </a:moveTo>
                <a:cubicBezTo>
                  <a:pt x="1160370" y="0"/>
                  <a:pt x="1172022" y="0"/>
                  <a:pt x="1183782" y="0"/>
                </a:cubicBezTo>
                <a:cubicBezTo>
                  <a:pt x="1186696" y="526"/>
                  <a:pt x="1189501" y="1366"/>
                  <a:pt x="1192414" y="1577"/>
                </a:cubicBezTo>
                <a:cubicBezTo>
                  <a:pt x="1209568" y="3468"/>
                  <a:pt x="1226831" y="4520"/>
                  <a:pt x="1243878" y="7147"/>
                </a:cubicBezTo>
                <a:cubicBezTo>
                  <a:pt x="1311957" y="17341"/>
                  <a:pt x="1375613" y="40673"/>
                  <a:pt x="1436140" y="73149"/>
                </a:cubicBezTo>
                <a:cubicBezTo>
                  <a:pt x="1513930" y="114873"/>
                  <a:pt x="1582764" y="168893"/>
                  <a:pt x="1646528" y="229640"/>
                </a:cubicBezTo>
                <a:cubicBezTo>
                  <a:pt x="1715686" y="295432"/>
                  <a:pt x="1777724" y="367634"/>
                  <a:pt x="1834690" y="444041"/>
                </a:cubicBezTo>
                <a:cubicBezTo>
                  <a:pt x="1966533" y="620711"/>
                  <a:pt x="2077337" y="809993"/>
                  <a:pt x="2171634" y="1009050"/>
                </a:cubicBezTo>
                <a:cubicBezTo>
                  <a:pt x="2222127" y="1115619"/>
                  <a:pt x="2264744" y="1225132"/>
                  <a:pt x="2294199" y="1339374"/>
                </a:cubicBezTo>
                <a:cubicBezTo>
                  <a:pt x="2313295" y="1413048"/>
                  <a:pt x="2327537" y="1487563"/>
                  <a:pt x="2328832" y="1563969"/>
                </a:cubicBezTo>
                <a:cubicBezTo>
                  <a:pt x="2328940" y="1567858"/>
                  <a:pt x="2329911" y="1571641"/>
                  <a:pt x="2330450" y="1575425"/>
                </a:cubicBezTo>
                <a:cubicBezTo>
                  <a:pt x="2330450" y="1589718"/>
                  <a:pt x="2330450" y="1604117"/>
                  <a:pt x="2330450" y="1618410"/>
                </a:cubicBezTo>
                <a:cubicBezTo>
                  <a:pt x="2329803" y="1623245"/>
                  <a:pt x="2328724" y="1627974"/>
                  <a:pt x="2328724" y="1632809"/>
                </a:cubicBezTo>
                <a:cubicBezTo>
                  <a:pt x="2328616" y="1667491"/>
                  <a:pt x="2323761" y="1701648"/>
                  <a:pt x="2316532" y="1735490"/>
                </a:cubicBezTo>
                <a:cubicBezTo>
                  <a:pt x="2295278" y="1835964"/>
                  <a:pt x="2249208" y="1923195"/>
                  <a:pt x="2176921" y="1996344"/>
                </a:cubicBezTo>
                <a:cubicBezTo>
                  <a:pt x="2124809" y="2048998"/>
                  <a:pt x="2064283" y="2089881"/>
                  <a:pt x="1998361" y="2123092"/>
                </a:cubicBezTo>
                <a:cubicBezTo>
                  <a:pt x="1918737" y="2163135"/>
                  <a:pt x="1834798" y="2190671"/>
                  <a:pt x="1748377" y="2211375"/>
                </a:cubicBezTo>
                <a:cubicBezTo>
                  <a:pt x="1677601" y="2228191"/>
                  <a:pt x="1606069" y="2240172"/>
                  <a:pt x="1533889" y="2248895"/>
                </a:cubicBezTo>
                <a:cubicBezTo>
                  <a:pt x="1476276" y="2255937"/>
                  <a:pt x="1418446" y="2261297"/>
                  <a:pt x="1360616" y="2263819"/>
                </a:cubicBezTo>
                <a:cubicBezTo>
                  <a:pt x="1303218" y="2266447"/>
                  <a:pt x="1245928" y="2267393"/>
                  <a:pt x="1188638" y="2269074"/>
                </a:cubicBezTo>
                <a:cubicBezTo>
                  <a:pt x="1185725" y="2269179"/>
                  <a:pt x="1182811" y="2269810"/>
                  <a:pt x="1179898" y="2270125"/>
                </a:cubicBezTo>
                <a:cubicBezTo>
                  <a:pt x="1170080" y="2270125"/>
                  <a:pt x="1160370" y="2270125"/>
                  <a:pt x="1150552" y="2270125"/>
                </a:cubicBezTo>
                <a:cubicBezTo>
                  <a:pt x="1146344" y="2269810"/>
                  <a:pt x="1142136" y="2269179"/>
                  <a:pt x="1137929" y="2269074"/>
                </a:cubicBezTo>
                <a:cubicBezTo>
                  <a:pt x="1064994" y="2268338"/>
                  <a:pt x="991952" y="2265921"/>
                  <a:pt x="919125" y="2260666"/>
                </a:cubicBezTo>
                <a:cubicBezTo>
                  <a:pt x="830655" y="2254150"/>
                  <a:pt x="742615" y="2243745"/>
                  <a:pt x="655547" y="2227035"/>
                </a:cubicBezTo>
                <a:cubicBezTo>
                  <a:pt x="572795" y="2211060"/>
                  <a:pt x="491660" y="2189620"/>
                  <a:pt x="413116" y="2158721"/>
                </a:cubicBezTo>
                <a:cubicBezTo>
                  <a:pt x="340289" y="2130029"/>
                  <a:pt x="271562" y="2093980"/>
                  <a:pt x="209741" y="2045320"/>
                </a:cubicBezTo>
                <a:cubicBezTo>
                  <a:pt x="120946" y="1975324"/>
                  <a:pt x="58369" y="1887252"/>
                  <a:pt x="26433" y="1778055"/>
                </a:cubicBezTo>
                <a:cubicBezTo>
                  <a:pt x="14026" y="1735700"/>
                  <a:pt x="6689" y="1692399"/>
                  <a:pt x="3669" y="1648363"/>
                </a:cubicBezTo>
                <a:cubicBezTo>
                  <a:pt x="3021" y="1639009"/>
                  <a:pt x="1295" y="1629761"/>
                  <a:pt x="0" y="1620407"/>
                </a:cubicBezTo>
                <a:cubicBezTo>
                  <a:pt x="0" y="1605378"/>
                  <a:pt x="0" y="1590349"/>
                  <a:pt x="0" y="1575425"/>
                </a:cubicBezTo>
                <a:cubicBezTo>
                  <a:pt x="971" y="1569329"/>
                  <a:pt x="2590" y="1563339"/>
                  <a:pt x="2913" y="1557138"/>
                </a:cubicBezTo>
                <a:cubicBezTo>
                  <a:pt x="6689" y="1485986"/>
                  <a:pt x="18773" y="1415991"/>
                  <a:pt x="36359" y="1346941"/>
                </a:cubicBezTo>
                <a:cubicBezTo>
                  <a:pt x="60311" y="1252983"/>
                  <a:pt x="93434" y="1162073"/>
                  <a:pt x="132167" y="1073265"/>
                </a:cubicBezTo>
                <a:cubicBezTo>
                  <a:pt x="188378" y="943889"/>
                  <a:pt x="254947" y="819873"/>
                  <a:pt x="327558" y="699009"/>
                </a:cubicBezTo>
                <a:cubicBezTo>
                  <a:pt x="397903" y="582035"/>
                  <a:pt x="474074" y="469159"/>
                  <a:pt x="561466" y="364166"/>
                </a:cubicBezTo>
                <a:cubicBezTo>
                  <a:pt x="620698" y="293120"/>
                  <a:pt x="684462" y="226487"/>
                  <a:pt x="756317" y="168053"/>
                </a:cubicBezTo>
                <a:cubicBezTo>
                  <a:pt x="813931" y="121073"/>
                  <a:pt x="875645" y="80506"/>
                  <a:pt x="943725" y="50342"/>
                </a:cubicBezTo>
                <a:cubicBezTo>
                  <a:pt x="999612" y="25644"/>
                  <a:pt x="1057658" y="9144"/>
                  <a:pt x="1118616" y="3364"/>
                </a:cubicBezTo>
                <a:cubicBezTo>
                  <a:pt x="1128650" y="2418"/>
                  <a:pt x="1138576" y="1156"/>
                  <a:pt x="1148610" y="0"/>
                </a:cubicBezTo>
                <a:close/>
              </a:path>
            </a:pathLst>
          </a:custGeom>
          <a:pattFill prst="pct10">
            <a:fgClr>
              <a:schemeClr val="tx1"/>
            </a:fgClr>
            <a:bgClr>
              <a:schemeClr val="bg1"/>
            </a:bgClr>
          </a:pattFill>
        </p:spPr>
        <p:txBody>
          <a:bodyPr wrap="square" anchor="ctr">
            <a:noAutofit/>
          </a:bodyPr>
          <a:lstStyle>
            <a:lvl1pPr algn="ctr">
              <a:defRPr sz="1600" b="0" i="0">
                <a:latin typeface="Titillium" charset="0"/>
                <a:ea typeface="Titillium" charset="0"/>
                <a:cs typeface="Titillium" charset="0"/>
              </a:defRPr>
            </a:lvl1pPr>
          </a:lstStyle>
          <a:p>
            <a:r>
              <a:rPr lang="en-US"/>
              <a:t>Insert Image</a:t>
            </a:r>
          </a:p>
        </p:txBody>
      </p:sp>
      <p:sp>
        <p:nvSpPr>
          <p:cNvPr id="10" name="Picture Placeholder 9"/>
          <p:cNvSpPr>
            <a:spLocks noGrp="1"/>
          </p:cNvSpPr>
          <p:nvPr>
            <p:ph type="pic" sz="quarter" idx="15" hasCustomPrompt="1"/>
          </p:nvPr>
        </p:nvSpPr>
        <p:spPr>
          <a:xfrm>
            <a:off x="2284521" y="2520777"/>
            <a:ext cx="1864712" cy="1816444"/>
          </a:xfrm>
          <a:custGeom>
            <a:avLst/>
            <a:gdLst>
              <a:gd name="connsiteX0" fmla="*/ 920616 w 1864712"/>
              <a:gd name="connsiteY0" fmla="*/ 0 h 1816444"/>
              <a:gd name="connsiteX1" fmla="*/ 944097 w 1864712"/>
              <a:gd name="connsiteY1" fmla="*/ 0 h 1816444"/>
              <a:gd name="connsiteX2" fmla="*/ 954197 w 1864712"/>
              <a:gd name="connsiteY2" fmla="*/ 841 h 1816444"/>
              <a:gd name="connsiteX3" fmla="*/ 1129273 w 1864712"/>
              <a:gd name="connsiteY3" fmla="*/ 7569 h 1816444"/>
              <a:gd name="connsiteX4" fmla="*/ 1340176 w 1864712"/>
              <a:gd name="connsiteY4" fmla="*/ 34479 h 1816444"/>
              <a:gd name="connsiteX5" fmla="*/ 1534157 w 1864712"/>
              <a:gd name="connsiteY5" fmla="*/ 89140 h 1816444"/>
              <a:gd name="connsiteX6" fmla="*/ 1696888 w 1864712"/>
              <a:gd name="connsiteY6" fmla="*/ 179878 h 1816444"/>
              <a:gd name="connsiteX7" fmla="*/ 1843562 w 1864712"/>
              <a:gd name="connsiteY7" fmla="*/ 393731 h 1816444"/>
              <a:gd name="connsiteX8" fmla="*/ 1861776 w 1864712"/>
              <a:gd name="connsiteY8" fmla="*/ 497504 h 1816444"/>
              <a:gd name="connsiteX9" fmla="*/ 1864712 w 1864712"/>
              <a:gd name="connsiteY9" fmla="*/ 519873 h 1816444"/>
              <a:gd name="connsiteX10" fmla="*/ 1864712 w 1864712"/>
              <a:gd name="connsiteY10" fmla="*/ 555865 h 1816444"/>
              <a:gd name="connsiteX11" fmla="*/ 1862381 w 1864712"/>
              <a:gd name="connsiteY11" fmla="*/ 570498 h 1816444"/>
              <a:gd name="connsiteX12" fmla="*/ 1835619 w 1864712"/>
              <a:gd name="connsiteY12" fmla="*/ 738687 h 1816444"/>
              <a:gd name="connsiteX13" fmla="*/ 1758959 w 1864712"/>
              <a:gd name="connsiteY13" fmla="*/ 957670 h 1816444"/>
              <a:gd name="connsiteX14" fmla="*/ 1602616 w 1864712"/>
              <a:gd name="connsiteY14" fmla="*/ 1257131 h 1816444"/>
              <a:gd name="connsiteX15" fmla="*/ 1415455 w 1864712"/>
              <a:gd name="connsiteY15" fmla="*/ 1525056 h 1816444"/>
              <a:gd name="connsiteX16" fmla="*/ 1259544 w 1864712"/>
              <a:gd name="connsiteY16" fmla="*/ 1681976 h 1816444"/>
              <a:gd name="connsiteX17" fmla="*/ 1109590 w 1864712"/>
              <a:gd name="connsiteY17" fmla="*/ 1776163 h 1816444"/>
              <a:gd name="connsiteX18" fmla="*/ 969650 w 1864712"/>
              <a:gd name="connsiteY18" fmla="*/ 1813753 h 1816444"/>
              <a:gd name="connsiteX19" fmla="*/ 945651 w 1864712"/>
              <a:gd name="connsiteY19" fmla="*/ 1816444 h 1816444"/>
              <a:gd name="connsiteX20" fmla="*/ 917508 w 1864712"/>
              <a:gd name="connsiteY20" fmla="*/ 1816444 h 1816444"/>
              <a:gd name="connsiteX21" fmla="*/ 910601 w 1864712"/>
              <a:gd name="connsiteY21" fmla="*/ 1815182 h 1816444"/>
              <a:gd name="connsiteX22" fmla="*/ 869422 w 1864712"/>
              <a:gd name="connsiteY22" fmla="*/ 1810726 h 1816444"/>
              <a:gd name="connsiteX23" fmla="*/ 715583 w 1864712"/>
              <a:gd name="connsiteY23" fmla="*/ 1757914 h 1816444"/>
              <a:gd name="connsiteX24" fmla="*/ 547241 w 1864712"/>
              <a:gd name="connsiteY24" fmla="*/ 1632697 h 1816444"/>
              <a:gd name="connsiteX25" fmla="*/ 396683 w 1864712"/>
              <a:gd name="connsiteY25" fmla="*/ 1461144 h 1816444"/>
              <a:gd name="connsiteX26" fmla="*/ 127077 w 1864712"/>
              <a:gd name="connsiteY26" fmla="*/ 1009051 h 1816444"/>
              <a:gd name="connsiteX27" fmla="*/ 29006 w 1864712"/>
              <a:gd name="connsiteY27" fmla="*/ 744742 h 1816444"/>
              <a:gd name="connsiteX28" fmla="*/ 1295 w 1864712"/>
              <a:gd name="connsiteY28" fmla="*/ 565032 h 1816444"/>
              <a:gd name="connsiteX29" fmla="*/ 0 w 1864712"/>
              <a:gd name="connsiteY29" fmla="*/ 555865 h 1816444"/>
              <a:gd name="connsiteX30" fmla="*/ 0 w 1864712"/>
              <a:gd name="connsiteY30" fmla="*/ 521471 h 1816444"/>
              <a:gd name="connsiteX31" fmla="*/ 1381 w 1864712"/>
              <a:gd name="connsiteY31" fmla="*/ 509950 h 1816444"/>
              <a:gd name="connsiteX32" fmla="*/ 11137 w 1864712"/>
              <a:gd name="connsiteY32" fmla="*/ 427789 h 1816444"/>
              <a:gd name="connsiteX33" fmla="*/ 122847 w 1864712"/>
              <a:gd name="connsiteY33" fmla="*/ 219066 h 1816444"/>
              <a:gd name="connsiteX34" fmla="*/ 265722 w 1864712"/>
              <a:gd name="connsiteY34" fmla="*/ 117649 h 1816444"/>
              <a:gd name="connsiteX35" fmla="*/ 465747 w 1864712"/>
              <a:gd name="connsiteY35" fmla="*/ 47009 h 1816444"/>
              <a:gd name="connsiteX36" fmla="*/ 637369 w 1864712"/>
              <a:gd name="connsiteY36" fmla="*/ 16987 h 1816444"/>
              <a:gd name="connsiteX37" fmla="*/ 776014 w 1864712"/>
              <a:gd name="connsiteY37" fmla="*/ 5046 h 1816444"/>
              <a:gd name="connsiteX38" fmla="*/ 913622 w 1864712"/>
              <a:gd name="connsiteY38" fmla="*/ 841 h 1816444"/>
              <a:gd name="connsiteX39" fmla="*/ 920616 w 1864712"/>
              <a:gd name="connsiteY39" fmla="*/ 0 h 1816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864712" h="1816444">
                <a:moveTo>
                  <a:pt x="920616" y="0"/>
                </a:moveTo>
                <a:cubicBezTo>
                  <a:pt x="928471" y="0"/>
                  <a:pt x="936241" y="0"/>
                  <a:pt x="944097" y="0"/>
                </a:cubicBezTo>
                <a:cubicBezTo>
                  <a:pt x="947464" y="252"/>
                  <a:pt x="950831" y="757"/>
                  <a:pt x="954197" y="841"/>
                </a:cubicBezTo>
                <a:cubicBezTo>
                  <a:pt x="1012556" y="1430"/>
                  <a:pt x="1071001" y="3364"/>
                  <a:pt x="1129273" y="7569"/>
                </a:cubicBezTo>
                <a:cubicBezTo>
                  <a:pt x="1200063" y="12783"/>
                  <a:pt x="1270508" y="21108"/>
                  <a:pt x="1340176" y="34479"/>
                </a:cubicBezTo>
                <a:cubicBezTo>
                  <a:pt x="1406390" y="47261"/>
                  <a:pt x="1471310" y="64416"/>
                  <a:pt x="1534157" y="89140"/>
                </a:cubicBezTo>
                <a:cubicBezTo>
                  <a:pt x="1592430" y="112098"/>
                  <a:pt x="1647422" y="140943"/>
                  <a:pt x="1696888" y="179878"/>
                </a:cubicBezTo>
                <a:cubicBezTo>
                  <a:pt x="1767937" y="235886"/>
                  <a:pt x="1818008" y="306357"/>
                  <a:pt x="1843562" y="393731"/>
                </a:cubicBezTo>
                <a:cubicBezTo>
                  <a:pt x="1853489" y="427621"/>
                  <a:pt x="1859360" y="462269"/>
                  <a:pt x="1861776" y="497504"/>
                </a:cubicBezTo>
                <a:cubicBezTo>
                  <a:pt x="1862295" y="504989"/>
                  <a:pt x="1863676" y="512388"/>
                  <a:pt x="1864712" y="519873"/>
                </a:cubicBezTo>
                <a:cubicBezTo>
                  <a:pt x="1864712" y="531899"/>
                  <a:pt x="1864712" y="543924"/>
                  <a:pt x="1864712" y="555865"/>
                </a:cubicBezTo>
                <a:cubicBezTo>
                  <a:pt x="1863935" y="560743"/>
                  <a:pt x="1862640" y="565536"/>
                  <a:pt x="1862381" y="570498"/>
                </a:cubicBezTo>
                <a:cubicBezTo>
                  <a:pt x="1859360" y="627430"/>
                  <a:pt x="1849691" y="683437"/>
                  <a:pt x="1835619" y="738687"/>
                </a:cubicBezTo>
                <a:cubicBezTo>
                  <a:pt x="1816454" y="813868"/>
                  <a:pt x="1789951" y="886610"/>
                  <a:pt x="1758959" y="957670"/>
                </a:cubicBezTo>
                <a:cubicBezTo>
                  <a:pt x="1713981" y="1061190"/>
                  <a:pt x="1660716" y="1160422"/>
                  <a:pt x="1602616" y="1257131"/>
                </a:cubicBezTo>
                <a:cubicBezTo>
                  <a:pt x="1546330" y="1350728"/>
                  <a:pt x="1485381" y="1441046"/>
                  <a:pt x="1415455" y="1525056"/>
                </a:cubicBezTo>
                <a:cubicBezTo>
                  <a:pt x="1368060" y="1581904"/>
                  <a:pt x="1317039" y="1635220"/>
                  <a:pt x="1259544" y="1681976"/>
                </a:cubicBezTo>
                <a:cubicBezTo>
                  <a:pt x="1213444" y="1719567"/>
                  <a:pt x="1164064" y="1752027"/>
                  <a:pt x="1109590" y="1776163"/>
                </a:cubicBezTo>
                <a:cubicBezTo>
                  <a:pt x="1064872" y="1795925"/>
                  <a:pt x="1018426" y="1809128"/>
                  <a:pt x="969650" y="1813753"/>
                </a:cubicBezTo>
                <a:cubicBezTo>
                  <a:pt x="961622" y="1814509"/>
                  <a:pt x="953679" y="1815519"/>
                  <a:pt x="945651" y="1816444"/>
                </a:cubicBezTo>
                <a:cubicBezTo>
                  <a:pt x="936241" y="1816444"/>
                  <a:pt x="926918" y="1816444"/>
                  <a:pt x="917508" y="1816444"/>
                </a:cubicBezTo>
                <a:cubicBezTo>
                  <a:pt x="915176" y="1816023"/>
                  <a:pt x="912932" y="1815351"/>
                  <a:pt x="910601" y="1815182"/>
                </a:cubicBezTo>
                <a:cubicBezTo>
                  <a:pt x="896875" y="1813669"/>
                  <a:pt x="883062" y="1812828"/>
                  <a:pt x="869422" y="1810726"/>
                </a:cubicBezTo>
                <a:cubicBezTo>
                  <a:pt x="814948" y="1802569"/>
                  <a:pt x="764014" y="1783900"/>
                  <a:pt x="715583" y="1757914"/>
                </a:cubicBezTo>
                <a:cubicBezTo>
                  <a:pt x="653340" y="1724528"/>
                  <a:pt x="598262" y="1681304"/>
                  <a:pt x="547241" y="1632697"/>
                </a:cubicBezTo>
                <a:cubicBezTo>
                  <a:pt x="491904" y="1580054"/>
                  <a:pt x="442264" y="1522281"/>
                  <a:pt x="396683" y="1461144"/>
                </a:cubicBezTo>
                <a:cubicBezTo>
                  <a:pt x="291189" y="1319781"/>
                  <a:pt x="202529" y="1168327"/>
                  <a:pt x="127077" y="1009051"/>
                </a:cubicBezTo>
                <a:cubicBezTo>
                  <a:pt x="86675" y="923780"/>
                  <a:pt x="52575" y="836153"/>
                  <a:pt x="29006" y="744742"/>
                </a:cubicBezTo>
                <a:cubicBezTo>
                  <a:pt x="13727" y="685792"/>
                  <a:pt x="2331" y="626168"/>
                  <a:pt x="1295" y="565032"/>
                </a:cubicBezTo>
                <a:cubicBezTo>
                  <a:pt x="1208" y="561920"/>
                  <a:pt x="431" y="558893"/>
                  <a:pt x="0" y="555865"/>
                </a:cubicBezTo>
                <a:cubicBezTo>
                  <a:pt x="0" y="544429"/>
                  <a:pt x="0" y="532908"/>
                  <a:pt x="0" y="521471"/>
                </a:cubicBezTo>
                <a:cubicBezTo>
                  <a:pt x="518" y="517602"/>
                  <a:pt x="1381" y="513818"/>
                  <a:pt x="1381" y="509950"/>
                </a:cubicBezTo>
                <a:cubicBezTo>
                  <a:pt x="1468" y="482199"/>
                  <a:pt x="5352" y="454868"/>
                  <a:pt x="11137" y="427789"/>
                </a:cubicBezTo>
                <a:cubicBezTo>
                  <a:pt x="28143" y="347395"/>
                  <a:pt x="65006" y="277597"/>
                  <a:pt x="122847" y="219066"/>
                </a:cubicBezTo>
                <a:cubicBezTo>
                  <a:pt x="164544" y="176935"/>
                  <a:pt x="212974" y="144223"/>
                  <a:pt x="265722" y="117649"/>
                </a:cubicBezTo>
                <a:cubicBezTo>
                  <a:pt x="329433" y="85608"/>
                  <a:pt x="396597" y="63575"/>
                  <a:pt x="465747" y="47009"/>
                </a:cubicBezTo>
                <a:cubicBezTo>
                  <a:pt x="522378" y="33554"/>
                  <a:pt x="579614" y="23967"/>
                  <a:pt x="637369" y="16987"/>
                </a:cubicBezTo>
                <a:cubicBezTo>
                  <a:pt x="683468" y="11353"/>
                  <a:pt x="729741" y="7064"/>
                  <a:pt x="776014" y="5046"/>
                </a:cubicBezTo>
                <a:cubicBezTo>
                  <a:pt x="821941" y="2943"/>
                  <a:pt x="867782" y="2186"/>
                  <a:pt x="913622" y="841"/>
                </a:cubicBezTo>
                <a:cubicBezTo>
                  <a:pt x="915953" y="757"/>
                  <a:pt x="918285" y="252"/>
                  <a:pt x="920616" y="0"/>
                </a:cubicBezTo>
                <a:close/>
              </a:path>
            </a:pathLst>
          </a:custGeom>
          <a:pattFill prst="pct10">
            <a:fgClr>
              <a:schemeClr val="tx1"/>
            </a:fgClr>
            <a:bgClr>
              <a:schemeClr val="bg1"/>
            </a:bgClr>
          </a:pattFill>
        </p:spPr>
        <p:txBody>
          <a:bodyPr wrap="square" anchor="ctr">
            <a:noAutofit/>
          </a:bodyPr>
          <a:lstStyle>
            <a:lvl1pPr algn="ctr">
              <a:defRPr sz="1600" b="0" i="0">
                <a:latin typeface="Titillium" charset="0"/>
                <a:ea typeface="Titillium" charset="0"/>
                <a:cs typeface="Titillium" charset="0"/>
              </a:defRPr>
            </a:lvl1pPr>
          </a:lstStyle>
          <a:p>
            <a:r>
              <a:rPr lang="en-US"/>
              <a:t>Insert Image</a:t>
            </a:r>
          </a:p>
        </p:txBody>
      </p:sp>
    </p:spTree>
    <p:extLst>
      <p:ext uri="{BB962C8B-B14F-4D97-AF65-F5344CB8AC3E}">
        <p14:creationId xmlns:p14="http://schemas.microsoft.com/office/powerpoint/2010/main" val="175617315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1128">
          <p15:clr>
            <a:srgbClr val="FBAE40"/>
          </p15:clr>
        </p15:guide>
        <p15:guide id="4" pos="6552">
          <p15:clr>
            <a:srgbClr val="FBAE40"/>
          </p15:clr>
        </p15:guide>
        <p15:guide id="5" orient="horz" pos="480">
          <p15:clr>
            <a:srgbClr val="FBAE40"/>
          </p15:clr>
        </p15:guide>
        <p15:guide id="6" orient="horz" pos="384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9_Title Slide">
    <p:spTree>
      <p:nvGrpSpPr>
        <p:cNvPr id="1" name=""/>
        <p:cNvGrpSpPr/>
        <p:nvPr/>
      </p:nvGrpSpPr>
      <p:grpSpPr>
        <a:xfrm>
          <a:off x="0" y="0"/>
          <a:ext cx="0" cy="0"/>
          <a:chOff x="0" y="0"/>
          <a:chExt cx="0" cy="0"/>
        </a:xfrm>
      </p:grpSpPr>
      <p:sp>
        <p:nvSpPr>
          <p:cNvPr id="3" name="Title 64"/>
          <p:cNvSpPr>
            <a:spLocks noGrp="1"/>
          </p:cNvSpPr>
          <p:nvPr>
            <p:ph type="title"/>
          </p:nvPr>
        </p:nvSpPr>
        <p:spPr>
          <a:xfrm>
            <a:off x="1790700" y="1042859"/>
            <a:ext cx="8610600" cy="495486"/>
          </a:xfrm>
          <a:prstGeom prst="rect">
            <a:avLst/>
          </a:prstGeom>
        </p:spPr>
        <p:txBody>
          <a:bodyPr/>
          <a:lstStyle>
            <a:lvl1pPr algn="ctr">
              <a:defRPr sz="3200" b="0" i="0">
                <a:latin typeface="Titillium" charset="0"/>
                <a:ea typeface="Titillium" charset="0"/>
                <a:cs typeface="Titillium" charset="0"/>
              </a:defRPr>
            </a:lvl1pPr>
          </a:lstStyle>
          <a:p>
            <a:r>
              <a:rPr lang="en-US"/>
              <a:t>Click to edit Master title style</a:t>
            </a:r>
          </a:p>
        </p:txBody>
      </p:sp>
      <p:sp>
        <p:nvSpPr>
          <p:cNvPr id="12" name="Picture Placeholder 11"/>
          <p:cNvSpPr>
            <a:spLocks noGrp="1"/>
          </p:cNvSpPr>
          <p:nvPr>
            <p:ph type="pic" sz="quarter" idx="16" hasCustomPrompt="1"/>
          </p:nvPr>
        </p:nvSpPr>
        <p:spPr>
          <a:xfrm>
            <a:off x="6185204" y="2603343"/>
            <a:ext cx="1695193" cy="1651313"/>
          </a:xfrm>
          <a:custGeom>
            <a:avLst/>
            <a:gdLst>
              <a:gd name="connsiteX0" fmla="*/ 920615 w 1864712"/>
              <a:gd name="connsiteY0" fmla="*/ 0 h 1816444"/>
              <a:gd name="connsiteX1" fmla="*/ 944097 w 1864712"/>
              <a:gd name="connsiteY1" fmla="*/ 0 h 1816444"/>
              <a:gd name="connsiteX2" fmla="*/ 954197 w 1864712"/>
              <a:gd name="connsiteY2" fmla="*/ 841 h 1816444"/>
              <a:gd name="connsiteX3" fmla="*/ 1129273 w 1864712"/>
              <a:gd name="connsiteY3" fmla="*/ 7569 h 1816444"/>
              <a:gd name="connsiteX4" fmla="*/ 1340175 w 1864712"/>
              <a:gd name="connsiteY4" fmla="*/ 34479 h 1816444"/>
              <a:gd name="connsiteX5" fmla="*/ 1534157 w 1864712"/>
              <a:gd name="connsiteY5" fmla="*/ 89140 h 1816444"/>
              <a:gd name="connsiteX6" fmla="*/ 1696888 w 1864712"/>
              <a:gd name="connsiteY6" fmla="*/ 179878 h 1816444"/>
              <a:gd name="connsiteX7" fmla="*/ 1843562 w 1864712"/>
              <a:gd name="connsiteY7" fmla="*/ 393731 h 1816444"/>
              <a:gd name="connsiteX8" fmla="*/ 1861776 w 1864712"/>
              <a:gd name="connsiteY8" fmla="*/ 497504 h 1816444"/>
              <a:gd name="connsiteX9" fmla="*/ 1864712 w 1864712"/>
              <a:gd name="connsiteY9" fmla="*/ 519873 h 1816444"/>
              <a:gd name="connsiteX10" fmla="*/ 1864712 w 1864712"/>
              <a:gd name="connsiteY10" fmla="*/ 555865 h 1816444"/>
              <a:gd name="connsiteX11" fmla="*/ 1862381 w 1864712"/>
              <a:gd name="connsiteY11" fmla="*/ 570498 h 1816444"/>
              <a:gd name="connsiteX12" fmla="*/ 1835619 w 1864712"/>
              <a:gd name="connsiteY12" fmla="*/ 738687 h 1816444"/>
              <a:gd name="connsiteX13" fmla="*/ 1758958 w 1864712"/>
              <a:gd name="connsiteY13" fmla="*/ 957670 h 1816444"/>
              <a:gd name="connsiteX14" fmla="*/ 1602616 w 1864712"/>
              <a:gd name="connsiteY14" fmla="*/ 1257131 h 1816444"/>
              <a:gd name="connsiteX15" fmla="*/ 1415454 w 1864712"/>
              <a:gd name="connsiteY15" fmla="*/ 1525056 h 1816444"/>
              <a:gd name="connsiteX16" fmla="*/ 1259544 w 1864712"/>
              <a:gd name="connsiteY16" fmla="*/ 1681976 h 1816444"/>
              <a:gd name="connsiteX17" fmla="*/ 1109589 w 1864712"/>
              <a:gd name="connsiteY17" fmla="*/ 1776163 h 1816444"/>
              <a:gd name="connsiteX18" fmla="*/ 969650 w 1864712"/>
              <a:gd name="connsiteY18" fmla="*/ 1813753 h 1816444"/>
              <a:gd name="connsiteX19" fmla="*/ 945651 w 1864712"/>
              <a:gd name="connsiteY19" fmla="*/ 1816444 h 1816444"/>
              <a:gd name="connsiteX20" fmla="*/ 917508 w 1864712"/>
              <a:gd name="connsiteY20" fmla="*/ 1816444 h 1816444"/>
              <a:gd name="connsiteX21" fmla="*/ 910601 w 1864712"/>
              <a:gd name="connsiteY21" fmla="*/ 1815182 h 1816444"/>
              <a:gd name="connsiteX22" fmla="*/ 869422 w 1864712"/>
              <a:gd name="connsiteY22" fmla="*/ 1810726 h 1816444"/>
              <a:gd name="connsiteX23" fmla="*/ 715583 w 1864712"/>
              <a:gd name="connsiteY23" fmla="*/ 1757914 h 1816444"/>
              <a:gd name="connsiteX24" fmla="*/ 547241 w 1864712"/>
              <a:gd name="connsiteY24" fmla="*/ 1632697 h 1816444"/>
              <a:gd name="connsiteX25" fmla="*/ 396683 w 1864712"/>
              <a:gd name="connsiteY25" fmla="*/ 1461144 h 1816444"/>
              <a:gd name="connsiteX26" fmla="*/ 127077 w 1864712"/>
              <a:gd name="connsiteY26" fmla="*/ 1009051 h 1816444"/>
              <a:gd name="connsiteX27" fmla="*/ 29006 w 1864712"/>
              <a:gd name="connsiteY27" fmla="*/ 744742 h 1816444"/>
              <a:gd name="connsiteX28" fmla="*/ 1295 w 1864712"/>
              <a:gd name="connsiteY28" fmla="*/ 565032 h 1816444"/>
              <a:gd name="connsiteX29" fmla="*/ 0 w 1864712"/>
              <a:gd name="connsiteY29" fmla="*/ 555865 h 1816444"/>
              <a:gd name="connsiteX30" fmla="*/ 0 w 1864712"/>
              <a:gd name="connsiteY30" fmla="*/ 521471 h 1816444"/>
              <a:gd name="connsiteX31" fmla="*/ 1381 w 1864712"/>
              <a:gd name="connsiteY31" fmla="*/ 509950 h 1816444"/>
              <a:gd name="connsiteX32" fmla="*/ 11137 w 1864712"/>
              <a:gd name="connsiteY32" fmla="*/ 427789 h 1816444"/>
              <a:gd name="connsiteX33" fmla="*/ 122847 w 1864712"/>
              <a:gd name="connsiteY33" fmla="*/ 219066 h 1816444"/>
              <a:gd name="connsiteX34" fmla="*/ 265722 w 1864712"/>
              <a:gd name="connsiteY34" fmla="*/ 117649 h 1816444"/>
              <a:gd name="connsiteX35" fmla="*/ 465746 w 1864712"/>
              <a:gd name="connsiteY35" fmla="*/ 47009 h 1816444"/>
              <a:gd name="connsiteX36" fmla="*/ 637369 w 1864712"/>
              <a:gd name="connsiteY36" fmla="*/ 16987 h 1816444"/>
              <a:gd name="connsiteX37" fmla="*/ 776014 w 1864712"/>
              <a:gd name="connsiteY37" fmla="*/ 5046 h 1816444"/>
              <a:gd name="connsiteX38" fmla="*/ 913622 w 1864712"/>
              <a:gd name="connsiteY38" fmla="*/ 841 h 1816444"/>
              <a:gd name="connsiteX39" fmla="*/ 920615 w 1864712"/>
              <a:gd name="connsiteY39" fmla="*/ 0 h 1816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864712" h="1816444">
                <a:moveTo>
                  <a:pt x="920615" y="0"/>
                </a:moveTo>
                <a:cubicBezTo>
                  <a:pt x="928471" y="0"/>
                  <a:pt x="936241" y="0"/>
                  <a:pt x="944097" y="0"/>
                </a:cubicBezTo>
                <a:cubicBezTo>
                  <a:pt x="947464" y="252"/>
                  <a:pt x="950831" y="757"/>
                  <a:pt x="954197" y="841"/>
                </a:cubicBezTo>
                <a:cubicBezTo>
                  <a:pt x="1012556" y="1430"/>
                  <a:pt x="1071001" y="3364"/>
                  <a:pt x="1129273" y="7569"/>
                </a:cubicBezTo>
                <a:cubicBezTo>
                  <a:pt x="1200063" y="12783"/>
                  <a:pt x="1270508" y="21108"/>
                  <a:pt x="1340175" y="34479"/>
                </a:cubicBezTo>
                <a:cubicBezTo>
                  <a:pt x="1406389" y="47261"/>
                  <a:pt x="1471310" y="64416"/>
                  <a:pt x="1534157" y="89140"/>
                </a:cubicBezTo>
                <a:cubicBezTo>
                  <a:pt x="1592429" y="112098"/>
                  <a:pt x="1647421" y="140943"/>
                  <a:pt x="1696888" y="179878"/>
                </a:cubicBezTo>
                <a:cubicBezTo>
                  <a:pt x="1767937" y="235886"/>
                  <a:pt x="1818008" y="306357"/>
                  <a:pt x="1843562" y="393731"/>
                </a:cubicBezTo>
                <a:cubicBezTo>
                  <a:pt x="1853489" y="427621"/>
                  <a:pt x="1859360" y="462269"/>
                  <a:pt x="1861776" y="497504"/>
                </a:cubicBezTo>
                <a:cubicBezTo>
                  <a:pt x="1862295" y="504989"/>
                  <a:pt x="1863676" y="512388"/>
                  <a:pt x="1864712" y="519873"/>
                </a:cubicBezTo>
                <a:cubicBezTo>
                  <a:pt x="1864712" y="531899"/>
                  <a:pt x="1864712" y="543924"/>
                  <a:pt x="1864712" y="555865"/>
                </a:cubicBezTo>
                <a:cubicBezTo>
                  <a:pt x="1863935" y="560743"/>
                  <a:pt x="1862640" y="565536"/>
                  <a:pt x="1862381" y="570498"/>
                </a:cubicBezTo>
                <a:cubicBezTo>
                  <a:pt x="1859360" y="627430"/>
                  <a:pt x="1849691" y="683437"/>
                  <a:pt x="1835619" y="738687"/>
                </a:cubicBezTo>
                <a:cubicBezTo>
                  <a:pt x="1816454" y="813868"/>
                  <a:pt x="1789951" y="886610"/>
                  <a:pt x="1758958" y="957670"/>
                </a:cubicBezTo>
                <a:cubicBezTo>
                  <a:pt x="1713981" y="1061190"/>
                  <a:pt x="1660716" y="1160422"/>
                  <a:pt x="1602616" y="1257131"/>
                </a:cubicBezTo>
                <a:cubicBezTo>
                  <a:pt x="1546329" y="1350728"/>
                  <a:pt x="1485381" y="1441046"/>
                  <a:pt x="1415454" y="1525056"/>
                </a:cubicBezTo>
                <a:cubicBezTo>
                  <a:pt x="1368060" y="1581904"/>
                  <a:pt x="1317039" y="1635220"/>
                  <a:pt x="1259544" y="1681976"/>
                </a:cubicBezTo>
                <a:cubicBezTo>
                  <a:pt x="1213444" y="1719567"/>
                  <a:pt x="1164064" y="1752027"/>
                  <a:pt x="1109589" y="1776163"/>
                </a:cubicBezTo>
                <a:cubicBezTo>
                  <a:pt x="1064871" y="1795925"/>
                  <a:pt x="1018426" y="1809128"/>
                  <a:pt x="969650" y="1813753"/>
                </a:cubicBezTo>
                <a:cubicBezTo>
                  <a:pt x="961621" y="1814509"/>
                  <a:pt x="953679" y="1815519"/>
                  <a:pt x="945651" y="1816444"/>
                </a:cubicBezTo>
                <a:cubicBezTo>
                  <a:pt x="936241" y="1816444"/>
                  <a:pt x="926917" y="1816444"/>
                  <a:pt x="917508" y="1816444"/>
                </a:cubicBezTo>
                <a:cubicBezTo>
                  <a:pt x="915176" y="1816023"/>
                  <a:pt x="912932" y="1815351"/>
                  <a:pt x="910601" y="1815182"/>
                </a:cubicBezTo>
                <a:cubicBezTo>
                  <a:pt x="896875" y="1813669"/>
                  <a:pt x="883062" y="1812828"/>
                  <a:pt x="869422" y="1810726"/>
                </a:cubicBezTo>
                <a:cubicBezTo>
                  <a:pt x="814948" y="1802569"/>
                  <a:pt x="764014" y="1783900"/>
                  <a:pt x="715583" y="1757914"/>
                </a:cubicBezTo>
                <a:cubicBezTo>
                  <a:pt x="653339" y="1724528"/>
                  <a:pt x="598262" y="1681304"/>
                  <a:pt x="547241" y="1632697"/>
                </a:cubicBezTo>
                <a:cubicBezTo>
                  <a:pt x="491904" y="1580054"/>
                  <a:pt x="442264" y="1522281"/>
                  <a:pt x="396683" y="1461144"/>
                </a:cubicBezTo>
                <a:cubicBezTo>
                  <a:pt x="291189" y="1319781"/>
                  <a:pt x="202529" y="1168327"/>
                  <a:pt x="127077" y="1009051"/>
                </a:cubicBezTo>
                <a:cubicBezTo>
                  <a:pt x="86675" y="923780"/>
                  <a:pt x="52575" y="836153"/>
                  <a:pt x="29006" y="744742"/>
                </a:cubicBezTo>
                <a:cubicBezTo>
                  <a:pt x="13727" y="685792"/>
                  <a:pt x="2331" y="626168"/>
                  <a:pt x="1295" y="565032"/>
                </a:cubicBezTo>
                <a:cubicBezTo>
                  <a:pt x="1208" y="561920"/>
                  <a:pt x="431" y="558893"/>
                  <a:pt x="0" y="555865"/>
                </a:cubicBezTo>
                <a:cubicBezTo>
                  <a:pt x="0" y="544429"/>
                  <a:pt x="0" y="532908"/>
                  <a:pt x="0" y="521471"/>
                </a:cubicBezTo>
                <a:cubicBezTo>
                  <a:pt x="518" y="517602"/>
                  <a:pt x="1381" y="513818"/>
                  <a:pt x="1381" y="509950"/>
                </a:cubicBezTo>
                <a:cubicBezTo>
                  <a:pt x="1468" y="482199"/>
                  <a:pt x="5352" y="454868"/>
                  <a:pt x="11137" y="427789"/>
                </a:cubicBezTo>
                <a:cubicBezTo>
                  <a:pt x="28143" y="347395"/>
                  <a:pt x="65006" y="277597"/>
                  <a:pt x="122847" y="219066"/>
                </a:cubicBezTo>
                <a:cubicBezTo>
                  <a:pt x="164544" y="176935"/>
                  <a:pt x="212974" y="144223"/>
                  <a:pt x="265722" y="117649"/>
                </a:cubicBezTo>
                <a:cubicBezTo>
                  <a:pt x="329433" y="85608"/>
                  <a:pt x="396597" y="63575"/>
                  <a:pt x="465746" y="47009"/>
                </a:cubicBezTo>
                <a:cubicBezTo>
                  <a:pt x="522378" y="33554"/>
                  <a:pt x="579614" y="23967"/>
                  <a:pt x="637369" y="16987"/>
                </a:cubicBezTo>
                <a:cubicBezTo>
                  <a:pt x="683468" y="11353"/>
                  <a:pt x="729741" y="7064"/>
                  <a:pt x="776014" y="5046"/>
                </a:cubicBezTo>
                <a:cubicBezTo>
                  <a:pt x="821941" y="2943"/>
                  <a:pt x="867781" y="2186"/>
                  <a:pt x="913622" y="841"/>
                </a:cubicBezTo>
                <a:cubicBezTo>
                  <a:pt x="915953" y="757"/>
                  <a:pt x="918285" y="252"/>
                  <a:pt x="920615" y="0"/>
                </a:cubicBezTo>
                <a:close/>
              </a:path>
            </a:pathLst>
          </a:custGeom>
          <a:pattFill prst="pct10">
            <a:fgClr>
              <a:schemeClr val="tx1"/>
            </a:fgClr>
            <a:bgClr>
              <a:schemeClr val="bg1"/>
            </a:bgClr>
          </a:pattFill>
        </p:spPr>
        <p:txBody>
          <a:bodyPr wrap="square" anchor="ctr">
            <a:noAutofit/>
          </a:bodyPr>
          <a:lstStyle>
            <a:lvl1pPr algn="ctr">
              <a:defRPr sz="1600" b="0" i="0">
                <a:latin typeface="Titillium" charset="0"/>
                <a:ea typeface="Titillium" charset="0"/>
                <a:cs typeface="Titillium" charset="0"/>
              </a:defRPr>
            </a:lvl1pPr>
          </a:lstStyle>
          <a:p>
            <a:r>
              <a:rPr lang="en-US"/>
              <a:t>Insert Image</a:t>
            </a:r>
          </a:p>
        </p:txBody>
      </p:sp>
      <p:sp>
        <p:nvSpPr>
          <p:cNvPr id="4" name="Picture Placeholder 3"/>
          <p:cNvSpPr>
            <a:spLocks noGrp="1"/>
          </p:cNvSpPr>
          <p:nvPr>
            <p:ph type="pic" sz="quarter" idx="12" hasCustomPrompt="1"/>
          </p:nvPr>
        </p:nvSpPr>
        <p:spPr>
          <a:xfrm>
            <a:off x="4320491" y="2603343"/>
            <a:ext cx="1695194" cy="1651313"/>
          </a:xfrm>
          <a:custGeom>
            <a:avLst/>
            <a:gdLst>
              <a:gd name="connsiteX0" fmla="*/ 1148610 w 2330450"/>
              <a:gd name="connsiteY0" fmla="*/ 0 h 2270125"/>
              <a:gd name="connsiteX1" fmla="*/ 1183782 w 2330450"/>
              <a:gd name="connsiteY1" fmla="*/ 0 h 2270125"/>
              <a:gd name="connsiteX2" fmla="*/ 1192414 w 2330450"/>
              <a:gd name="connsiteY2" fmla="*/ 1577 h 2270125"/>
              <a:gd name="connsiteX3" fmla="*/ 1243878 w 2330450"/>
              <a:gd name="connsiteY3" fmla="*/ 7147 h 2270125"/>
              <a:gd name="connsiteX4" fmla="*/ 1436140 w 2330450"/>
              <a:gd name="connsiteY4" fmla="*/ 73149 h 2270125"/>
              <a:gd name="connsiteX5" fmla="*/ 1646528 w 2330450"/>
              <a:gd name="connsiteY5" fmla="*/ 229640 h 2270125"/>
              <a:gd name="connsiteX6" fmla="*/ 1834690 w 2330450"/>
              <a:gd name="connsiteY6" fmla="*/ 444041 h 2270125"/>
              <a:gd name="connsiteX7" fmla="*/ 2171634 w 2330450"/>
              <a:gd name="connsiteY7" fmla="*/ 1009050 h 2270125"/>
              <a:gd name="connsiteX8" fmla="*/ 2294199 w 2330450"/>
              <a:gd name="connsiteY8" fmla="*/ 1339374 h 2270125"/>
              <a:gd name="connsiteX9" fmla="*/ 2328832 w 2330450"/>
              <a:gd name="connsiteY9" fmla="*/ 1563969 h 2270125"/>
              <a:gd name="connsiteX10" fmla="*/ 2330450 w 2330450"/>
              <a:gd name="connsiteY10" fmla="*/ 1575425 h 2270125"/>
              <a:gd name="connsiteX11" fmla="*/ 2330450 w 2330450"/>
              <a:gd name="connsiteY11" fmla="*/ 1618410 h 2270125"/>
              <a:gd name="connsiteX12" fmla="*/ 2328724 w 2330450"/>
              <a:gd name="connsiteY12" fmla="*/ 1632809 h 2270125"/>
              <a:gd name="connsiteX13" fmla="*/ 2316532 w 2330450"/>
              <a:gd name="connsiteY13" fmla="*/ 1735490 h 2270125"/>
              <a:gd name="connsiteX14" fmla="*/ 2176921 w 2330450"/>
              <a:gd name="connsiteY14" fmla="*/ 1996344 h 2270125"/>
              <a:gd name="connsiteX15" fmla="*/ 1998361 w 2330450"/>
              <a:gd name="connsiteY15" fmla="*/ 2123092 h 2270125"/>
              <a:gd name="connsiteX16" fmla="*/ 1748377 w 2330450"/>
              <a:gd name="connsiteY16" fmla="*/ 2211375 h 2270125"/>
              <a:gd name="connsiteX17" fmla="*/ 1533889 w 2330450"/>
              <a:gd name="connsiteY17" fmla="*/ 2248895 h 2270125"/>
              <a:gd name="connsiteX18" fmla="*/ 1360616 w 2330450"/>
              <a:gd name="connsiteY18" fmla="*/ 2263819 h 2270125"/>
              <a:gd name="connsiteX19" fmla="*/ 1188638 w 2330450"/>
              <a:gd name="connsiteY19" fmla="*/ 2269074 h 2270125"/>
              <a:gd name="connsiteX20" fmla="*/ 1179898 w 2330450"/>
              <a:gd name="connsiteY20" fmla="*/ 2270125 h 2270125"/>
              <a:gd name="connsiteX21" fmla="*/ 1150552 w 2330450"/>
              <a:gd name="connsiteY21" fmla="*/ 2270125 h 2270125"/>
              <a:gd name="connsiteX22" fmla="*/ 1137929 w 2330450"/>
              <a:gd name="connsiteY22" fmla="*/ 2269074 h 2270125"/>
              <a:gd name="connsiteX23" fmla="*/ 919125 w 2330450"/>
              <a:gd name="connsiteY23" fmla="*/ 2260666 h 2270125"/>
              <a:gd name="connsiteX24" fmla="*/ 655547 w 2330450"/>
              <a:gd name="connsiteY24" fmla="*/ 2227035 h 2270125"/>
              <a:gd name="connsiteX25" fmla="*/ 413116 w 2330450"/>
              <a:gd name="connsiteY25" fmla="*/ 2158721 h 2270125"/>
              <a:gd name="connsiteX26" fmla="*/ 209741 w 2330450"/>
              <a:gd name="connsiteY26" fmla="*/ 2045320 h 2270125"/>
              <a:gd name="connsiteX27" fmla="*/ 26433 w 2330450"/>
              <a:gd name="connsiteY27" fmla="*/ 1778055 h 2270125"/>
              <a:gd name="connsiteX28" fmla="*/ 3669 w 2330450"/>
              <a:gd name="connsiteY28" fmla="*/ 1648363 h 2270125"/>
              <a:gd name="connsiteX29" fmla="*/ 0 w 2330450"/>
              <a:gd name="connsiteY29" fmla="*/ 1620407 h 2270125"/>
              <a:gd name="connsiteX30" fmla="*/ 0 w 2330450"/>
              <a:gd name="connsiteY30" fmla="*/ 1575425 h 2270125"/>
              <a:gd name="connsiteX31" fmla="*/ 2913 w 2330450"/>
              <a:gd name="connsiteY31" fmla="*/ 1557138 h 2270125"/>
              <a:gd name="connsiteX32" fmla="*/ 36359 w 2330450"/>
              <a:gd name="connsiteY32" fmla="*/ 1346941 h 2270125"/>
              <a:gd name="connsiteX33" fmla="*/ 132167 w 2330450"/>
              <a:gd name="connsiteY33" fmla="*/ 1073265 h 2270125"/>
              <a:gd name="connsiteX34" fmla="*/ 327558 w 2330450"/>
              <a:gd name="connsiteY34" fmla="*/ 699009 h 2270125"/>
              <a:gd name="connsiteX35" fmla="*/ 561466 w 2330450"/>
              <a:gd name="connsiteY35" fmla="*/ 364166 h 2270125"/>
              <a:gd name="connsiteX36" fmla="*/ 756317 w 2330450"/>
              <a:gd name="connsiteY36" fmla="*/ 168053 h 2270125"/>
              <a:gd name="connsiteX37" fmla="*/ 943725 w 2330450"/>
              <a:gd name="connsiteY37" fmla="*/ 50342 h 2270125"/>
              <a:gd name="connsiteX38" fmla="*/ 1118616 w 2330450"/>
              <a:gd name="connsiteY38" fmla="*/ 3364 h 2270125"/>
              <a:gd name="connsiteX39" fmla="*/ 1148610 w 2330450"/>
              <a:gd name="connsiteY39" fmla="*/ 0 h 2270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330450" h="2270125">
                <a:moveTo>
                  <a:pt x="1148610" y="0"/>
                </a:moveTo>
                <a:cubicBezTo>
                  <a:pt x="1160370" y="0"/>
                  <a:pt x="1172022" y="0"/>
                  <a:pt x="1183782" y="0"/>
                </a:cubicBezTo>
                <a:cubicBezTo>
                  <a:pt x="1186696" y="526"/>
                  <a:pt x="1189501" y="1366"/>
                  <a:pt x="1192414" y="1577"/>
                </a:cubicBezTo>
                <a:cubicBezTo>
                  <a:pt x="1209568" y="3468"/>
                  <a:pt x="1226831" y="4520"/>
                  <a:pt x="1243878" y="7147"/>
                </a:cubicBezTo>
                <a:cubicBezTo>
                  <a:pt x="1311957" y="17341"/>
                  <a:pt x="1375613" y="40673"/>
                  <a:pt x="1436140" y="73149"/>
                </a:cubicBezTo>
                <a:cubicBezTo>
                  <a:pt x="1513930" y="114873"/>
                  <a:pt x="1582764" y="168893"/>
                  <a:pt x="1646528" y="229640"/>
                </a:cubicBezTo>
                <a:cubicBezTo>
                  <a:pt x="1715686" y="295432"/>
                  <a:pt x="1777724" y="367634"/>
                  <a:pt x="1834690" y="444041"/>
                </a:cubicBezTo>
                <a:cubicBezTo>
                  <a:pt x="1966533" y="620711"/>
                  <a:pt x="2077337" y="809993"/>
                  <a:pt x="2171634" y="1009050"/>
                </a:cubicBezTo>
                <a:cubicBezTo>
                  <a:pt x="2222127" y="1115619"/>
                  <a:pt x="2264744" y="1225132"/>
                  <a:pt x="2294199" y="1339374"/>
                </a:cubicBezTo>
                <a:cubicBezTo>
                  <a:pt x="2313295" y="1413048"/>
                  <a:pt x="2327537" y="1487563"/>
                  <a:pt x="2328832" y="1563969"/>
                </a:cubicBezTo>
                <a:cubicBezTo>
                  <a:pt x="2328940" y="1567858"/>
                  <a:pt x="2329911" y="1571641"/>
                  <a:pt x="2330450" y="1575425"/>
                </a:cubicBezTo>
                <a:cubicBezTo>
                  <a:pt x="2330450" y="1589718"/>
                  <a:pt x="2330450" y="1604117"/>
                  <a:pt x="2330450" y="1618410"/>
                </a:cubicBezTo>
                <a:cubicBezTo>
                  <a:pt x="2329803" y="1623245"/>
                  <a:pt x="2328724" y="1627974"/>
                  <a:pt x="2328724" y="1632809"/>
                </a:cubicBezTo>
                <a:cubicBezTo>
                  <a:pt x="2328616" y="1667491"/>
                  <a:pt x="2323761" y="1701648"/>
                  <a:pt x="2316532" y="1735490"/>
                </a:cubicBezTo>
                <a:cubicBezTo>
                  <a:pt x="2295278" y="1835964"/>
                  <a:pt x="2249208" y="1923195"/>
                  <a:pt x="2176921" y="1996344"/>
                </a:cubicBezTo>
                <a:cubicBezTo>
                  <a:pt x="2124809" y="2048998"/>
                  <a:pt x="2064283" y="2089881"/>
                  <a:pt x="1998361" y="2123092"/>
                </a:cubicBezTo>
                <a:cubicBezTo>
                  <a:pt x="1918737" y="2163135"/>
                  <a:pt x="1834798" y="2190671"/>
                  <a:pt x="1748377" y="2211375"/>
                </a:cubicBezTo>
                <a:cubicBezTo>
                  <a:pt x="1677601" y="2228191"/>
                  <a:pt x="1606069" y="2240172"/>
                  <a:pt x="1533889" y="2248895"/>
                </a:cubicBezTo>
                <a:cubicBezTo>
                  <a:pt x="1476276" y="2255937"/>
                  <a:pt x="1418446" y="2261297"/>
                  <a:pt x="1360616" y="2263819"/>
                </a:cubicBezTo>
                <a:cubicBezTo>
                  <a:pt x="1303218" y="2266447"/>
                  <a:pt x="1245928" y="2267393"/>
                  <a:pt x="1188638" y="2269074"/>
                </a:cubicBezTo>
                <a:cubicBezTo>
                  <a:pt x="1185725" y="2269179"/>
                  <a:pt x="1182811" y="2269810"/>
                  <a:pt x="1179898" y="2270125"/>
                </a:cubicBezTo>
                <a:cubicBezTo>
                  <a:pt x="1170080" y="2270125"/>
                  <a:pt x="1160370" y="2270125"/>
                  <a:pt x="1150552" y="2270125"/>
                </a:cubicBezTo>
                <a:cubicBezTo>
                  <a:pt x="1146344" y="2269810"/>
                  <a:pt x="1142136" y="2269179"/>
                  <a:pt x="1137929" y="2269074"/>
                </a:cubicBezTo>
                <a:cubicBezTo>
                  <a:pt x="1064994" y="2268338"/>
                  <a:pt x="991952" y="2265921"/>
                  <a:pt x="919125" y="2260666"/>
                </a:cubicBezTo>
                <a:cubicBezTo>
                  <a:pt x="830655" y="2254150"/>
                  <a:pt x="742615" y="2243745"/>
                  <a:pt x="655547" y="2227035"/>
                </a:cubicBezTo>
                <a:cubicBezTo>
                  <a:pt x="572795" y="2211060"/>
                  <a:pt x="491660" y="2189620"/>
                  <a:pt x="413116" y="2158721"/>
                </a:cubicBezTo>
                <a:cubicBezTo>
                  <a:pt x="340289" y="2130029"/>
                  <a:pt x="271562" y="2093980"/>
                  <a:pt x="209741" y="2045320"/>
                </a:cubicBezTo>
                <a:cubicBezTo>
                  <a:pt x="120946" y="1975324"/>
                  <a:pt x="58369" y="1887252"/>
                  <a:pt x="26433" y="1778055"/>
                </a:cubicBezTo>
                <a:cubicBezTo>
                  <a:pt x="14026" y="1735700"/>
                  <a:pt x="6689" y="1692399"/>
                  <a:pt x="3669" y="1648363"/>
                </a:cubicBezTo>
                <a:cubicBezTo>
                  <a:pt x="3021" y="1639009"/>
                  <a:pt x="1295" y="1629761"/>
                  <a:pt x="0" y="1620407"/>
                </a:cubicBezTo>
                <a:cubicBezTo>
                  <a:pt x="0" y="1605378"/>
                  <a:pt x="0" y="1590349"/>
                  <a:pt x="0" y="1575425"/>
                </a:cubicBezTo>
                <a:cubicBezTo>
                  <a:pt x="971" y="1569329"/>
                  <a:pt x="2590" y="1563339"/>
                  <a:pt x="2913" y="1557138"/>
                </a:cubicBezTo>
                <a:cubicBezTo>
                  <a:pt x="6689" y="1485986"/>
                  <a:pt x="18773" y="1415991"/>
                  <a:pt x="36359" y="1346941"/>
                </a:cubicBezTo>
                <a:cubicBezTo>
                  <a:pt x="60311" y="1252983"/>
                  <a:pt x="93434" y="1162073"/>
                  <a:pt x="132167" y="1073265"/>
                </a:cubicBezTo>
                <a:cubicBezTo>
                  <a:pt x="188378" y="943889"/>
                  <a:pt x="254947" y="819873"/>
                  <a:pt x="327558" y="699009"/>
                </a:cubicBezTo>
                <a:cubicBezTo>
                  <a:pt x="397903" y="582035"/>
                  <a:pt x="474074" y="469159"/>
                  <a:pt x="561466" y="364166"/>
                </a:cubicBezTo>
                <a:cubicBezTo>
                  <a:pt x="620698" y="293120"/>
                  <a:pt x="684462" y="226487"/>
                  <a:pt x="756317" y="168053"/>
                </a:cubicBezTo>
                <a:cubicBezTo>
                  <a:pt x="813931" y="121073"/>
                  <a:pt x="875645" y="80506"/>
                  <a:pt x="943725" y="50342"/>
                </a:cubicBezTo>
                <a:cubicBezTo>
                  <a:pt x="999612" y="25644"/>
                  <a:pt x="1057658" y="9144"/>
                  <a:pt x="1118616" y="3364"/>
                </a:cubicBezTo>
                <a:cubicBezTo>
                  <a:pt x="1128650" y="2418"/>
                  <a:pt x="1138576" y="1156"/>
                  <a:pt x="1148610" y="0"/>
                </a:cubicBezTo>
                <a:close/>
              </a:path>
            </a:pathLst>
          </a:custGeom>
          <a:pattFill prst="pct10">
            <a:fgClr>
              <a:schemeClr val="tx1"/>
            </a:fgClr>
            <a:bgClr>
              <a:schemeClr val="bg1"/>
            </a:bgClr>
          </a:pattFill>
        </p:spPr>
        <p:txBody>
          <a:bodyPr wrap="square" anchor="ctr">
            <a:noAutofit/>
          </a:bodyPr>
          <a:lstStyle>
            <a:lvl1pPr algn="ctr">
              <a:defRPr sz="1600" b="0" i="0">
                <a:latin typeface="Titillium" charset="0"/>
                <a:ea typeface="Titillium" charset="0"/>
                <a:cs typeface="Titillium" charset="0"/>
              </a:defRPr>
            </a:lvl1pPr>
          </a:lstStyle>
          <a:p>
            <a:r>
              <a:rPr lang="en-US"/>
              <a:t>Insert Image</a:t>
            </a:r>
          </a:p>
        </p:txBody>
      </p:sp>
      <p:sp>
        <p:nvSpPr>
          <p:cNvPr id="10" name="Picture Placeholder 9"/>
          <p:cNvSpPr>
            <a:spLocks noGrp="1"/>
          </p:cNvSpPr>
          <p:nvPr>
            <p:ph type="pic" sz="quarter" idx="15" hasCustomPrompt="1"/>
          </p:nvPr>
        </p:nvSpPr>
        <p:spPr>
          <a:xfrm>
            <a:off x="2455780" y="2603343"/>
            <a:ext cx="1695193" cy="1651313"/>
          </a:xfrm>
          <a:custGeom>
            <a:avLst/>
            <a:gdLst>
              <a:gd name="connsiteX0" fmla="*/ 920616 w 1864712"/>
              <a:gd name="connsiteY0" fmla="*/ 0 h 1816444"/>
              <a:gd name="connsiteX1" fmla="*/ 944097 w 1864712"/>
              <a:gd name="connsiteY1" fmla="*/ 0 h 1816444"/>
              <a:gd name="connsiteX2" fmla="*/ 954197 w 1864712"/>
              <a:gd name="connsiteY2" fmla="*/ 841 h 1816444"/>
              <a:gd name="connsiteX3" fmla="*/ 1129273 w 1864712"/>
              <a:gd name="connsiteY3" fmla="*/ 7569 h 1816444"/>
              <a:gd name="connsiteX4" fmla="*/ 1340176 w 1864712"/>
              <a:gd name="connsiteY4" fmla="*/ 34479 h 1816444"/>
              <a:gd name="connsiteX5" fmla="*/ 1534157 w 1864712"/>
              <a:gd name="connsiteY5" fmla="*/ 89140 h 1816444"/>
              <a:gd name="connsiteX6" fmla="*/ 1696888 w 1864712"/>
              <a:gd name="connsiteY6" fmla="*/ 179878 h 1816444"/>
              <a:gd name="connsiteX7" fmla="*/ 1843562 w 1864712"/>
              <a:gd name="connsiteY7" fmla="*/ 393731 h 1816444"/>
              <a:gd name="connsiteX8" fmla="*/ 1861776 w 1864712"/>
              <a:gd name="connsiteY8" fmla="*/ 497504 h 1816444"/>
              <a:gd name="connsiteX9" fmla="*/ 1864712 w 1864712"/>
              <a:gd name="connsiteY9" fmla="*/ 519873 h 1816444"/>
              <a:gd name="connsiteX10" fmla="*/ 1864712 w 1864712"/>
              <a:gd name="connsiteY10" fmla="*/ 555865 h 1816444"/>
              <a:gd name="connsiteX11" fmla="*/ 1862381 w 1864712"/>
              <a:gd name="connsiteY11" fmla="*/ 570498 h 1816444"/>
              <a:gd name="connsiteX12" fmla="*/ 1835619 w 1864712"/>
              <a:gd name="connsiteY12" fmla="*/ 738687 h 1816444"/>
              <a:gd name="connsiteX13" fmla="*/ 1758959 w 1864712"/>
              <a:gd name="connsiteY13" fmla="*/ 957670 h 1816444"/>
              <a:gd name="connsiteX14" fmla="*/ 1602616 w 1864712"/>
              <a:gd name="connsiteY14" fmla="*/ 1257131 h 1816444"/>
              <a:gd name="connsiteX15" fmla="*/ 1415455 w 1864712"/>
              <a:gd name="connsiteY15" fmla="*/ 1525056 h 1816444"/>
              <a:gd name="connsiteX16" fmla="*/ 1259544 w 1864712"/>
              <a:gd name="connsiteY16" fmla="*/ 1681976 h 1816444"/>
              <a:gd name="connsiteX17" fmla="*/ 1109590 w 1864712"/>
              <a:gd name="connsiteY17" fmla="*/ 1776163 h 1816444"/>
              <a:gd name="connsiteX18" fmla="*/ 969650 w 1864712"/>
              <a:gd name="connsiteY18" fmla="*/ 1813753 h 1816444"/>
              <a:gd name="connsiteX19" fmla="*/ 945651 w 1864712"/>
              <a:gd name="connsiteY19" fmla="*/ 1816444 h 1816444"/>
              <a:gd name="connsiteX20" fmla="*/ 917508 w 1864712"/>
              <a:gd name="connsiteY20" fmla="*/ 1816444 h 1816444"/>
              <a:gd name="connsiteX21" fmla="*/ 910601 w 1864712"/>
              <a:gd name="connsiteY21" fmla="*/ 1815182 h 1816444"/>
              <a:gd name="connsiteX22" fmla="*/ 869422 w 1864712"/>
              <a:gd name="connsiteY22" fmla="*/ 1810726 h 1816444"/>
              <a:gd name="connsiteX23" fmla="*/ 715583 w 1864712"/>
              <a:gd name="connsiteY23" fmla="*/ 1757914 h 1816444"/>
              <a:gd name="connsiteX24" fmla="*/ 547241 w 1864712"/>
              <a:gd name="connsiteY24" fmla="*/ 1632697 h 1816444"/>
              <a:gd name="connsiteX25" fmla="*/ 396683 w 1864712"/>
              <a:gd name="connsiteY25" fmla="*/ 1461144 h 1816444"/>
              <a:gd name="connsiteX26" fmla="*/ 127077 w 1864712"/>
              <a:gd name="connsiteY26" fmla="*/ 1009051 h 1816444"/>
              <a:gd name="connsiteX27" fmla="*/ 29006 w 1864712"/>
              <a:gd name="connsiteY27" fmla="*/ 744742 h 1816444"/>
              <a:gd name="connsiteX28" fmla="*/ 1295 w 1864712"/>
              <a:gd name="connsiteY28" fmla="*/ 565032 h 1816444"/>
              <a:gd name="connsiteX29" fmla="*/ 0 w 1864712"/>
              <a:gd name="connsiteY29" fmla="*/ 555865 h 1816444"/>
              <a:gd name="connsiteX30" fmla="*/ 0 w 1864712"/>
              <a:gd name="connsiteY30" fmla="*/ 521471 h 1816444"/>
              <a:gd name="connsiteX31" fmla="*/ 1381 w 1864712"/>
              <a:gd name="connsiteY31" fmla="*/ 509950 h 1816444"/>
              <a:gd name="connsiteX32" fmla="*/ 11137 w 1864712"/>
              <a:gd name="connsiteY32" fmla="*/ 427789 h 1816444"/>
              <a:gd name="connsiteX33" fmla="*/ 122847 w 1864712"/>
              <a:gd name="connsiteY33" fmla="*/ 219066 h 1816444"/>
              <a:gd name="connsiteX34" fmla="*/ 265722 w 1864712"/>
              <a:gd name="connsiteY34" fmla="*/ 117649 h 1816444"/>
              <a:gd name="connsiteX35" fmla="*/ 465747 w 1864712"/>
              <a:gd name="connsiteY35" fmla="*/ 47009 h 1816444"/>
              <a:gd name="connsiteX36" fmla="*/ 637369 w 1864712"/>
              <a:gd name="connsiteY36" fmla="*/ 16987 h 1816444"/>
              <a:gd name="connsiteX37" fmla="*/ 776014 w 1864712"/>
              <a:gd name="connsiteY37" fmla="*/ 5046 h 1816444"/>
              <a:gd name="connsiteX38" fmla="*/ 913622 w 1864712"/>
              <a:gd name="connsiteY38" fmla="*/ 841 h 1816444"/>
              <a:gd name="connsiteX39" fmla="*/ 920616 w 1864712"/>
              <a:gd name="connsiteY39" fmla="*/ 0 h 1816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864712" h="1816444">
                <a:moveTo>
                  <a:pt x="920616" y="0"/>
                </a:moveTo>
                <a:cubicBezTo>
                  <a:pt x="928471" y="0"/>
                  <a:pt x="936241" y="0"/>
                  <a:pt x="944097" y="0"/>
                </a:cubicBezTo>
                <a:cubicBezTo>
                  <a:pt x="947464" y="252"/>
                  <a:pt x="950831" y="757"/>
                  <a:pt x="954197" y="841"/>
                </a:cubicBezTo>
                <a:cubicBezTo>
                  <a:pt x="1012556" y="1430"/>
                  <a:pt x="1071001" y="3364"/>
                  <a:pt x="1129273" y="7569"/>
                </a:cubicBezTo>
                <a:cubicBezTo>
                  <a:pt x="1200063" y="12783"/>
                  <a:pt x="1270508" y="21108"/>
                  <a:pt x="1340176" y="34479"/>
                </a:cubicBezTo>
                <a:cubicBezTo>
                  <a:pt x="1406390" y="47261"/>
                  <a:pt x="1471310" y="64416"/>
                  <a:pt x="1534157" y="89140"/>
                </a:cubicBezTo>
                <a:cubicBezTo>
                  <a:pt x="1592430" y="112098"/>
                  <a:pt x="1647422" y="140943"/>
                  <a:pt x="1696888" y="179878"/>
                </a:cubicBezTo>
                <a:cubicBezTo>
                  <a:pt x="1767937" y="235886"/>
                  <a:pt x="1818008" y="306357"/>
                  <a:pt x="1843562" y="393731"/>
                </a:cubicBezTo>
                <a:cubicBezTo>
                  <a:pt x="1853489" y="427621"/>
                  <a:pt x="1859360" y="462269"/>
                  <a:pt x="1861776" y="497504"/>
                </a:cubicBezTo>
                <a:cubicBezTo>
                  <a:pt x="1862295" y="504989"/>
                  <a:pt x="1863676" y="512388"/>
                  <a:pt x="1864712" y="519873"/>
                </a:cubicBezTo>
                <a:cubicBezTo>
                  <a:pt x="1864712" y="531899"/>
                  <a:pt x="1864712" y="543924"/>
                  <a:pt x="1864712" y="555865"/>
                </a:cubicBezTo>
                <a:cubicBezTo>
                  <a:pt x="1863935" y="560743"/>
                  <a:pt x="1862640" y="565536"/>
                  <a:pt x="1862381" y="570498"/>
                </a:cubicBezTo>
                <a:cubicBezTo>
                  <a:pt x="1859360" y="627430"/>
                  <a:pt x="1849691" y="683437"/>
                  <a:pt x="1835619" y="738687"/>
                </a:cubicBezTo>
                <a:cubicBezTo>
                  <a:pt x="1816454" y="813868"/>
                  <a:pt x="1789951" y="886610"/>
                  <a:pt x="1758959" y="957670"/>
                </a:cubicBezTo>
                <a:cubicBezTo>
                  <a:pt x="1713981" y="1061190"/>
                  <a:pt x="1660716" y="1160422"/>
                  <a:pt x="1602616" y="1257131"/>
                </a:cubicBezTo>
                <a:cubicBezTo>
                  <a:pt x="1546330" y="1350728"/>
                  <a:pt x="1485381" y="1441046"/>
                  <a:pt x="1415455" y="1525056"/>
                </a:cubicBezTo>
                <a:cubicBezTo>
                  <a:pt x="1368060" y="1581904"/>
                  <a:pt x="1317039" y="1635220"/>
                  <a:pt x="1259544" y="1681976"/>
                </a:cubicBezTo>
                <a:cubicBezTo>
                  <a:pt x="1213444" y="1719567"/>
                  <a:pt x="1164064" y="1752027"/>
                  <a:pt x="1109590" y="1776163"/>
                </a:cubicBezTo>
                <a:cubicBezTo>
                  <a:pt x="1064872" y="1795925"/>
                  <a:pt x="1018426" y="1809128"/>
                  <a:pt x="969650" y="1813753"/>
                </a:cubicBezTo>
                <a:cubicBezTo>
                  <a:pt x="961622" y="1814509"/>
                  <a:pt x="953679" y="1815519"/>
                  <a:pt x="945651" y="1816444"/>
                </a:cubicBezTo>
                <a:cubicBezTo>
                  <a:pt x="936241" y="1816444"/>
                  <a:pt x="926918" y="1816444"/>
                  <a:pt x="917508" y="1816444"/>
                </a:cubicBezTo>
                <a:cubicBezTo>
                  <a:pt x="915176" y="1816023"/>
                  <a:pt x="912932" y="1815351"/>
                  <a:pt x="910601" y="1815182"/>
                </a:cubicBezTo>
                <a:cubicBezTo>
                  <a:pt x="896875" y="1813669"/>
                  <a:pt x="883062" y="1812828"/>
                  <a:pt x="869422" y="1810726"/>
                </a:cubicBezTo>
                <a:cubicBezTo>
                  <a:pt x="814948" y="1802569"/>
                  <a:pt x="764014" y="1783900"/>
                  <a:pt x="715583" y="1757914"/>
                </a:cubicBezTo>
                <a:cubicBezTo>
                  <a:pt x="653340" y="1724528"/>
                  <a:pt x="598262" y="1681304"/>
                  <a:pt x="547241" y="1632697"/>
                </a:cubicBezTo>
                <a:cubicBezTo>
                  <a:pt x="491904" y="1580054"/>
                  <a:pt x="442264" y="1522281"/>
                  <a:pt x="396683" y="1461144"/>
                </a:cubicBezTo>
                <a:cubicBezTo>
                  <a:pt x="291189" y="1319781"/>
                  <a:pt x="202529" y="1168327"/>
                  <a:pt x="127077" y="1009051"/>
                </a:cubicBezTo>
                <a:cubicBezTo>
                  <a:pt x="86675" y="923780"/>
                  <a:pt x="52575" y="836153"/>
                  <a:pt x="29006" y="744742"/>
                </a:cubicBezTo>
                <a:cubicBezTo>
                  <a:pt x="13727" y="685792"/>
                  <a:pt x="2331" y="626168"/>
                  <a:pt x="1295" y="565032"/>
                </a:cubicBezTo>
                <a:cubicBezTo>
                  <a:pt x="1208" y="561920"/>
                  <a:pt x="431" y="558893"/>
                  <a:pt x="0" y="555865"/>
                </a:cubicBezTo>
                <a:cubicBezTo>
                  <a:pt x="0" y="544429"/>
                  <a:pt x="0" y="532908"/>
                  <a:pt x="0" y="521471"/>
                </a:cubicBezTo>
                <a:cubicBezTo>
                  <a:pt x="518" y="517602"/>
                  <a:pt x="1381" y="513818"/>
                  <a:pt x="1381" y="509950"/>
                </a:cubicBezTo>
                <a:cubicBezTo>
                  <a:pt x="1468" y="482199"/>
                  <a:pt x="5352" y="454868"/>
                  <a:pt x="11137" y="427789"/>
                </a:cubicBezTo>
                <a:cubicBezTo>
                  <a:pt x="28143" y="347395"/>
                  <a:pt x="65006" y="277597"/>
                  <a:pt x="122847" y="219066"/>
                </a:cubicBezTo>
                <a:cubicBezTo>
                  <a:pt x="164544" y="176935"/>
                  <a:pt x="212974" y="144223"/>
                  <a:pt x="265722" y="117649"/>
                </a:cubicBezTo>
                <a:cubicBezTo>
                  <a:pt x="329433" y="85608"/>
                  <a:pt x="396597" y="63575"/>
                  <a:pt x="465747" y="47009"/>
                </a:cubicBezTo>
                <a:cubicBezTo>
                  <a:pt x="522378" y="33554"/>
                  <a:pt x="579614" y="23967"/>
                  <a:pt x="637369" y="16987"/>
                </a:cubicBezTo>
                <a:cubicBezTo>
                  <a:pt x="683468" y="11353"/>
                  <a:pt x="729741" y="7064"/>
                  <a:pt x="776014" y="5046"/>
                </a:cubicBezTo>
                <a:cubicBezTo>
                  <a:pt x="821941" y="2943"/>
                  <a:pt x="867782" y="2186"/>
                  <a:pt x="913622" y="841"/>
                </a:cubicBezTo>
                <a:cubicBezTo>
                  <a:pt x="915953" y="757"/>
                  <a:pt x="918285" y="252"/>
                  <a:pt x="920616" y="0"/>
                </a:cubicBezTo>
                <a:close/>
              </a:path>
            </a:pathLst>
          </a:custGeom>
          <a:pattFill prst="pct10">
            <a:fgClr>
              <a:schemeClr val="tx1"/>
            </a:fgClr>
            <a:bgClr>
              <a:schemeClr val="bg1"/>
            </a:bgClr>
          </a:pattFill>
        </p:spPr>
        <p:txBody>
          <a:bodyPr wrap="square" anchor="ctr">
            <a:noAutofit/>
          </a:bodyPr>
          <a:lstStyle>
            <a:lvl1pPr algn="ctr">
              <a:defRPr sz="1600" b="0" i="0">
                <a:latin typeface="Titillium" charset="0"/>
                <a:ea typeface="Titillium" charset="0"/>
                <a:cs typeface="Titillium" charset="0"/>
              </a:defRPr>
            </a:lvl1pPr>
          </a:lstStyle>
          <a:p>
            <a:r>
              <a:rPr lang="en-US"/>
              <a:t>Insert Image</a:t>
            </a:r>
          </a:p>
        </p:txBody>
      </p:sp>
      <p:sp>
        <p:nvSpPr>
          <p:cNvPr id="6" name="Picture Placeholder 5"/>
          <p:cNvSpPr>
            <a:spLocks noGrp="1"/>
          </p:cNvSpPr>
          <p:nvPr>
            <p:ph type="pic" sz="quarter" idx="17" hasCustomPrompt="1"/>
          </p:nvPr>
        </p:nvSpPr>
        <p:spPr>
          <a:xfrm>
            <a:off x="8049916" y="2603344"/>
            <a:ext cx="1695194" cy="1651313"/>
          </a:xfrm>
          <a:custGeom>
            <a:avLst/>
            <a:gdLst>
              <a:gd name="connsiteX0" fmla="*/ 1148610 w 2330450"/>
              <a:gd name="connsiteY0" fmla="*/ 0 h 2270125"/>
              <a:gd name="connsiteX1" fmla="*/ 1183782 w 2330450"/>
              <a:gd name="connsiteY1" fmla="*/ 0 h 2270125"/>
              <a:gd name="connsiteX2" fmla="*/ 1192414 w 2330450"/>
              <a:gd name="connsiteY2" fmla="*/ 1577 h 2270125"/>
              <a:gd name="connsiteX3" fmla="*/ 1243878 w 2330450"/>
              <a:gd name="connsiteY3" fmla="*/ 7147 h 2270125"/>
              <a:gd name="connsiteX4" fmla="*/ 1436140 w 2330450"/>
              <a:gd name="connsiteY4" fmla="*/ 73149 h 2270125"/>
              <a:gd name="connsiteX5" fmla="*/ 1646528 w 2330450"/>
              <a:gd name="connsiteY5" fmla="*/ 229640 h 2270125"/>
              <a:gd name="connsiteX6" fmla="*/ 1834690 w 2330450"/>
              <a:gd name="connsiteY6" fmla="*/ 444041 h 2270125"/>
              <a:gd name="connsiteX7" fmla="*/ 2171634 w 2330450"/>
              <a:gd name="connsiteY7" fmla="*/ 1009050 h 2270125"/>
              <a:gd name="connsiteX8" fmla="*/ 2294199 w 2330450"/>
              <a:gd name="connsiteY8" fmla="*/ 1339374 h 2270125"/>
              <a:gd name="connsiteX9" fmla="*/ 2328832 w 2330450"/>
              <a:gd name="connsiteY9" fmla="*/ 1563969 h 2270125"/>
              <a:gd name="connsiteX10" fmla="*/ 2330450 w 2330450"/>
              <a:gd name="connsiteY10" fmla="*/ 1575425 h 2270125"/>
              <a:gd name="connsiteX11" fmla="*/ 2330450 w 2330450"/>
              <a:gd name="connsiteY11" fmla="*/ 1618410 h 2270125"/>
              <a:gd name="connsiteX12" fmla="*/ 2328724 w 2330450"/>
              <a:gd name="connsiteY12" fmla="*/ 1632809 h 2270125"/>
              <a:gd name="connsiteX13" fmla="*/ 2316532 w 2330450"/>
              <a:gd name="connsiteY13" fmla="*/ 1735490 h 2270125"/>
              <a:gd name="connsiteX14" fmla="*/ 2176921 w 2330450"/>
              <a:gd name="connsiteY14" fmla="*/ 1996344 h 2270125"/>
              <a:gd name="connsiteX15" fmla="*/ 1998361 w 2330450"/>
              <a:gd name="connsiteY15" fmla="*/ 2123092 h 2270125"/>
              <a:gd name="connsiteX16" fmla="*/ 1748377 w 2330450"/>
              <a:gd name="connsiteY16" fmla="*/ 2211375 h 2270125"/>
              <a:gd name="connsiteX17" fmla="*/ 1533889 w 2330450"/>
              <a:gd name="connsiteY17" fmla="*/ 2248895 h 2270125"/>
              <a:gd name="connsiteX18" fmla="*/ 1360616 w 2330450"/>
              <a:gd name="connsiteY18" fmla="*/ 2263819 h 2270125"/>
              <a:gd name="connsiteX19" fmla="*/ 1188638 w 2330450"/>
              <a:gd name="connsiteY19" fmla="*/ 2269074 h 2270125"/>
              <a:gd name="connsiteX20" fmla="*/ 1179898 w 2330450"/>
              <a:gd name="connsiteY20" fmla="*/ 2270125 h 2270125"/>
              <a:gd name="connsiteX21" fmla="*/ 1150552 w 2330450"/>
              <a:gd name="connsiteY21" fmla="*/ 2270125 h 2270125"/>
              <a:gd name="connsiteX22" fmla="*/ 1137929 w 2330450"/>
              <a:gd name="connsiteY22" fmla="*/ 2269074 h 2270125"/>
              <a:gd name="connsiteX23" fmla="*/ 919125 w 2330450"/>
              <a:gd name="connsiteY23" fmla="*/ 2260666 h 2270125"/>
              <a:gd name="connsiteX24" fmla="*/ 655547 w 2330450"/>
              <a:gd name="connsiteY24" fmla="*/ 2227035 h 2270125"/>
              <a:gd name="connsiteX25" fmla="*/ 413116 w 2330450"/>
              <a:gd name="connsiteY25" fmla="*/ 2158721 h 2270125"/>
              <a:gd name="connsiteX26" fmla="*/ 209741 w 2330450"/>
              <a:gd name="connsiteY26" fmla="*/ 2045320 h 2270125"/>
              <a:gd name="connsiteX27" fmla="*/ 26433 w 2330450"/>
              <a:gd name="connsiteY27" fmla="*/ 1778055 h 2270125"/>
              <a:gd name="connsiteX28" fmla="*/ 3669 w 2330450"/>
              <a:gd name="connsiteY28" fmla="*/ 1648363 h 2270125"/>
              <a:gd name="connsiteX29" fmla="*/ 0 w 2330450"/>
              <a:gd name="connsiteY29" fmla="*/ 1620407 h 2270125"/>
              <a:gd name="connsiteX30" fmla="*/ 0 w 2330450"/>
              <a:gd name="connsiteY30" fmla="*/ 1575425 h 2270125"/>
              <a:gd name="connsiteX31" fmla="*/ 2913 w 2330450"/>
              <a:gd name="connsiteY31" fmla="*/ 1557138 h 2270125"/>
              <a:gd name="connsiteX32" fmla="*/ 36359 w 2330450"/>
              <a:gd name="connsiteY32" fmla="*/ 1346941 h 2270125"/>
              <a:gd name="connsiteX33" fmla="*/ 132167 w 2330450"/>
              <a:gd name="connsiteY33" fmla="*/ 1073265 h 2270125"/>
              <a:gd name="connsiteX34" fmla="*/ 327558 w 2330450"/>
              <a:gd name="connsiteY34" fmla="*/ 699009 h 2270125"/>
              <a:gd name="connsiteX35" fmla="*/ 561466 w 2330450"/>
              <a:gd name="connsiteY35" fmla="*/ 364166 h 2270125"/>
              <a:gd name="connsiteX36" fmla="*/ 756317 w 2330450"/>
              <a:gd name="connsiteY36" fmla="*/ 168053 h 2270125"/>
              <a:gd name="connsiteX37" fmla="*/ 943725 w 2330450"/>
              <a:gd name="connsiteY37" fmla="*/ 50342 h 2270125"/>
              <a:gd name="connsiteX38" fmla="*/ 1118616 w 2330450"/>
              <a:gd name="connsiteY38" fmla="*/ 3364 h 2270125"/>
              <a:gd name="connsiteX39" fmla="*/ 1148610 w 2330450"/>
              <a:gd name="connsiteY39" fmla="*/ 0 h 2270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330450" h="2270125">
                <a:moveTo>
                  <a:pt x="1148610" y="0"/>
                </a:moveTo>
                <a:cubicBezTo>
                  <a:pt x="1160370" y="0"/>
                  <a:pt x="1172022" y="0"/>
                  <a:pt x="1183782" y="0"/>
                </a:cubicBezTo>
                <a:cubicBezTo>
                  <a:pt x="1186696" y="526"/>
                  <a:pt x="1189501" y="1366"/>
                  <a:pt x="1192414" y="1577"/>
                </a:cubicBezTo>
                <a:cubicBezTo>
                  <a:pt x="1209568" y="3468"/>
                  <a:pt x="1226831" y="4520"/>
                  <a:pt x="1243878" y="7147"/>
                </a:cubicBezTo>
                <a:cubicBezTo>
                  <a:pt x="1311957" y="17341"/>
                  <a:pt x="1375613" y="40673"/>
                  <a:pt x="1436140" y="73149"/>
                </a:cubicBezTo>
                <a:cubicBezTo>
                  <a:pt x="1513930" y="114873"/>
                  <a:pt x="1582764" y="168893"/>
                  <a:pt x="1646528" y="229640"/>
                </a:cubicBezTo>
                <a:cubicBezTo>
                  <a:pt x="1715686" y="295432"/>
                  <a:pt x="1777724" y="367634"/>
                  <a:pt x="1834690" y="444041"/>
                </a:cubicBezTo>
                <a:cubicBezTo>
                  <a:pt x="1966533" y="620711"/>
                  <a:pt x="2077337" y="809993"/>
                  <a:pt x="2171634" y="1009050"/>
                </a:cubicBezTo>
                <a:cubicBezTo>
                  <a:pt x="2222127" y="1115619"/>
                  <a:pt x="2264744" y="1225132"/>
                  <a:pt x="2294199" y="1339374"/>
                </a:cubicBezTo>
                <a:cubicBezTo>
                  <a:pt x="2313295" y="1413048"/>
                  <a:pt x="2327537" y="1487563"/>
                  <a:pt x="2328832" y="1563969"/>
                </a:cubicBezTo>
                <a:cubicBezTo>
                  <a:pt x="2328940" y="1567858"/>
                  <a:pt x="2329911" y="1571641"/>
                  <a:pt x="2330450" y="1575425"/>
                </a:cubicBezTo>
                <a:cubicBezTo>
                  <a:pt x="2330450" y="1589718"/>
                  <a:pt x="2330450" y="1604117"/>
                  <a:pt x="2330450" y="1618410"/>
                </a:cubicBezTo>
                <a:cubicBezTo>
                  <a:pt x="2329803" y="1623245"/>
                  <a:pt x="2328724" y="1627974"/>
                  <a:pt x="2328724" y="1632809"/>
                </a:cubicBezTo>
                <a:cubicBezTo>
                  <a:pt x="2328616" y="1667491"/>
                  <a:pt x="2323761" y="1701648"/>
                  <a:pt x="2316532" y="1735490"/>
                </a:cubicBezTo>
                <a:cubicBezTo>
                  <a:pt x="2295278" y="1835964"/>
                  <a:pt x="2249208" y="1923195"/>
                  <a:pt x="2176921" y="1996344"/>
                </a:cubicBezTo>
                <a:cubicBezTo>
                  <a:pt x="2124809" y="2048998"/>
                  <a:pt x="2064283" y="2089881"/>
                  <a:pt x="1998361" y="2123092"/>
                </a:cubicBezTo>
                <a:cubicBezTo>
                  <a:pt x="1918737" y="2163135"/>
                  <a:pt x="1834798" y="2190671"/>
                  <a:pt x="1748377" y="2211375"/>
                </a:cubicBezTo>
                <a:cubicBezTo>
                  <a:pt x="1677601" y="2228191"/>
                  <a:pt x="1606069" y="2240172"/>
                  <a:pt x="1533889" y="2248895"/>
                </a:cubicBezTo>
                <a:cubicBezTo>
                  <a:pt x="1476276" y="2255937"/>
                  <a:pt x="1418446" y="2261297"/>
                  <a:pt x="1360616" y="2263819"/>
                </a:cubicBezTo>
                <a:cubicBezTo>
                  <a:pt x="1303218" y="2266447"/>
                  <a:pt x="1245928" y="2267393"/>
                  <a:pt x="1188638" y="2269074"/>
                </a:cubicBezTo>
                <a:cubicBezTo>
                  <a:pt x="1185725" y="2269179"/>
                  <a:pt x="1182811" y="2269810"/>
                  <a:pt x="1179898" y="2270125"/>
                </a:cubicBezTo>
                <a:cubicBezTo>
                  <a:pt x="1170080" y="2270125"/>
                  <a:pt x="1160370" y="2270125"/>
                  <a:pt x="1150552" y="2270125"/>
                </a:cubicBezTo>
                <a:cubicBezTo>
                  <a:pt x="1146344" y="2269810"/>
                  <a:pt x="1142136" y="2269179"/>
                  <a:pt x="1137929" y="2269074"/>
                </a:cubicBezTo>
                <a:cubicBezTo>
                  <a:pt x="1064994" y="2268338"/>
                  <a:pt x="991952" y="2265921"/>
                  <a:pt x="919125" y="2260666"/>
                </a:cubicBezTo>
                <a:cubicBezTo>
                  <a:pt x="830655" y="2254150"/>
                  <a:pt x="742615" y="2243745"/>
                  <a:pt x="655547" y="2227035"/>
                </a:cubicBezTo>
                <a:cubicBezTo>
                  <a:pt x="572795" y="2211060"/>
                  <a:pt x="491660" y="2189620"/>
                  <a:pt x="413116" y="2158721"/>
                </a:cubicBezTo>
                <a:cubicBezTo>
                  <a:pt x="340289" y="2130029"/>
                  <a:pt x="271562" y="2093980"/>
                  <a:pt x="209741" y="2045320"/>
                </a:cubicBezTo>
                <a:cubicBezTo>
                  <a:pt x="120946" y="1975324"/>
                  <a:pt x="58369" y="1887252"/>
                  <a:pt x="26433" y="1778055"/>
                </a:cubicBezTo>
                <a:cubicBezTo>
                  <a:pt x="14026" y="1735700"/>
                  <a:pt x="6689" y="1692399"/>
                  <a:pt x="3669" y="1648363"/>
                </a:cubicBezTo>
                <a:cubicBezTo>
                  <a:pt x="3021" y="1639009"/>
                  <a:pt x="1295" y="1629761"/>
                  <a:pt x="0" y="1620407"/>
                </a:cubicBezTo>
                <a:cubicBezTo>
                  <a:pt x="0" y="1605378"/>
                  <a:pt x="0" y="1590349"/>
                  <a:pt x="0" y="1575425"/>
                </a:cubicBezTo>
                <a:cubicBezTo>
                  <a:pt x="971" y="1569329"/>
                  <a:pt x="2590" y="1563339"/>
                  <a:pt x="2913" y="1557138"/>
                </a:cubicBezTo>
                <a:cubicBezTo>
                  <a:pt x="6689" y="1485986"/>
                  <a:pt x="18773" y="1415991"/>
                  <a:pt x="36359" y="1346941"/>
                </a:cubicBezTo>
                <a:cubicBezTo>
                  <a:pt x="60311" y="1252983"/>
                  <a:pt x="93434" y="1162073"/>
                  <a:pt x="132167" y="1073265"/>
                </a:cubicBezTo>
                <a:cubicBezTo>
                  <a:pt x="188378" y="943889"/>
                  <a:pt x="254947" y="819873"/>
                  <a:pt x="327558" y="699009"/>
                </a:cubicBezTo>
                <a:cubicBezTo>
                  <a:pt x="397903" y="582035"/>
                  <a:pt x="474074" y="469159"/>
                  <a:pt x="561466" y="364166"/>
                </a:cubicBezTo>
                <a:cubicBezTo>
                  <a:pt x="620698" y="293120"/>
                  <a:pt x="684462" y="226487"/>
                  <a:pt x="756317" y="168053"/>
                </a:cubicBezTo>
                <a:cubicBezTo>
                  <a:pt x="813931" y="121073"/>
                  <a:pt x="875645" y="80506"/>
                  <a:pt x="943725" y="50342"/>
                </a:cubicBezTo>
                <a:cubicBezTo>
                  <a:pt x="999612" y="25644"/>
                  <a:pt x="1057658" y="9144"/>
                  <a:pt x="1118616" y="3364"/>
                </a:cubicBezTo>
                <a:cubicBezTo>
                  <a:pt x="1128650" y="2418"/>
                  <a:pt x="1138576" y="1156"/>
                  <a:pt x="1148610" y="0"/>
                </a:cubicBezTo>
                <a:close/>
              </a:path>
            </a:pathLst>
          </a:custGeom>
          <a:pattFill prst="pct10">
            <a:fgClr>
              <a:schemeClr val="tx1"/>
            </a:fgClr>
            <a:bgClr>
              <a:schemeClr val="bg1"/>
            </a:bgClr>
          </a:pattFill>
        </p:spPr>
        <p:txBody>
          <a:bodyPr wrap="square" anchor="ctr">
            <a:noAutofit/>
          </a:bodyPr>
          <a:lstStyle>
            <a:lvl1pPr algn="ctr">
              <a:defRPr sz="1600" b="0" i="0">
                <a:latin typeface="Titillium" charset="0"/>
                <a:ea typeface="Titillium" charset="0"/>
                <a:cs typeface="Titillium" charset="0"/>
              </a:defRPr>
            </a:lvl1pPr>
          </a:lstStyle>
          <a:p>
            <a:r>
              <a:rPr lang="en-US"/>
              <a:t>Insert Image</a:t>
            </a:r>
          </a:p>
        </p:txBody>
      </p:sp>
      <p:sp>
        <p:nvSpPr>
          <p:cNvPr id="7" name="Shape 3937"/>
          <p:cNvSpPr/>
          <p:nvPr userDrawn="1"/>
        </p:nvSpPr>
        <p:spPr>
          <a:xfrm>
            <a:off x="1651183" y="3289483"/>
            <a:ext cx="279033" cy="279033"/>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moveTo>
                  <a:pt x="12764" y="5400"/>
                </a:moveTo>
                <a:cubicBezTo>
                  <a:pt x="12764" y="5130"/>
                  <a:pt x="12544" y="4909"/>
                  <a:pt x="12273" y="4909"/>
                </a:cubicBezTo>
                <a:cubicBezTo>
                  <a:pt x="12138" y="4909"/>
                  <a:pt x="12015" y="4965"/>
                  <a:pt x="11926" y="5053"/>
                </a:cubicBezTo>
                <a:lnTo>
                  <a:pt x="7017" y="10453"/>
                </a:lnTo>
                <a:cubicBezTo>
                  <a:pt x="6927" y="10542"/>
                  <a:pt x="6873" y="10665"/>
                  <a:pt x="6873" y="10800"/>
                </a:cubicBezTo>
                <a:cubicBezTo>
                  <a:pt x="6873" y="10936"/>
                  <a:pt x="6927" y="11059"/>
                  <a:pt x="7017" y="11147"/>
                </a:cubicBezTo>
                <a:lnTo>
                  <a:pt x="11926" y="16547"/>
                </a:lnTo>
                <a:cubicBezTo>
                  <a:pt x="12015" y="16636"/>
                  <a:pt x="12138" y="16691"/>
                  <a:pt x="12273" y="16691"/>
                </a:cubicBezTo>
                <a:cubicBezTo>
                  <a:pt x="12544" y="16691"/>
                  <a:pt x="12764" y="16471"/>
                  <a:pt x="12764" y="16200"/>
                </a:cubicBezTo>
                <a:cubicBezTo>
                  <a:pt x="12764" y="16065"/>
                  <a:pt x="12709" y="15942"/>
                  <a:pt x="12620" y="15853"/>
                </a:cubicBezTo>
                <a:lnTo>
                  <a:pt x="8026" y="10800"/>
                </a:lnTo>
                <a:lnTo>
                  <a:pt x="12620" y="5747"/>
                </a:lnTo>
                <a:cubicBezTo>
                  <a:pt x="12709" y="5659"/>
                  <a:pt x="12764" y="5536"/>
                  <a:pt x="12764" y="5400"/>
                </a:cubicBezTo>
              </a:path>
            </a:pathLst>
          </a:custGeom>
          <a:gradFill>
            <a:gsLst>
              <a:gs pos="0">
                <a:schemeClr val="accent1"/>
              </a:gs>
              <a:gs pos="100000">
                <a:schemeClr val="accent2"/>
              </a:gs>
            </a:gsLst>
            <a:lin ang="2700000" scaled="0"/>
          </a:gradFill>
          <a:ln w="12700">
            <a:miter lim="400000"/>
          </a:ln>
        </p:spPr>
        <p:txBody>
          <a:bodyPr lIns="38100" tIns="38100" rIns="38100" bIns="38100" anchor="ctr"/>
          <a:lstStyle/>
          <a:p>
            <a:endParaRPr>
              <a:solidFill>
                <a:prstClr val="black"/>
              </a:solidFill>
            </a:endParaRPr>
          </a:p>
        </p:txBody>
      </p:sp>
      <p:sp>
        <p:nvSpPr>
          <p:cNvPr id="8" name="Shape 3937"/>
          <p:cNvSpPr/>
          <p:nvPr userDrawn="1"/>
        </p:nvSpPr>
        <p:spPr>
          <a:xfrm flipH="1">
            <a:off x="10261783" y="3289483"/>
            <a:ext cx="279033" cy="279033"/>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moveTo>
                  <a:pt x="12764" y="5400"/>
                </a:moveTo>
                <a:cubicBezTo>
                  <a:pt x="12764" y="5130"/>
                  <a:pt x="12544" y="4909"/>
                  <a:pt x="12273" y="4909"/>
                </a:cubicBezTo>
                <a:cubicBezTo>
                  <a:pt x="12138" y="4909"/>
                  <a:pt x="12015" y="4965"/>
                  <a:pt x="11926" y="5053"/>
                </a:cubicBezTo>
                <a:lnTo>
                  <a:pt x="7017" y="10453"/>
                </a:lnTo>
                <a:cubicBezTo>
                  <a:pt x="6927" y="10542"/>
                  <a:pt x="6873" y="10665"/>
                  <a:pt x="6873" y="10800"/>
                </a:cubicBezTo>
                <a:cubicBezTo>
                  <a:pt x="6873" y="10936"/>
                  <a:pt x="6927" y="11059"/>
                  <a:pt x="7017" y="11147"/>
                </a:cubicBezTo>
                <a:lnTo>
                  <a:pt x="11926" y="16547"/>
                </a:lnTo>
                <a:cubicBezTo>
                  <a:pt x="12015" y="16636"/>
                  <a:pt x="12138" y="16691"/>
                  <a:pt x="12273" y="16691"/>
                </a:cubicBezTo>
                <a:cubicBezTo>
                  <a:pt x="12544" y="16691"/>
                  <a:pt x="12764" y="16471"/>
                  <a:pt x="12764" y="16200"/>
                </a:cubicBezTo>
                <a:cubicBezTo>
                  <a:pt x="12764" y="16065"/>
                  <a:pt x="12709" y="15942"/>
                  <a:pt x="12620" y="15853"/>
                </a:cubicBezTo>
                <a:lnTo>
                  <a:pt x="8026" y="10800"/>
                </a:lnTo>
                <a:lnTo>
                  <a:pt x="12620" y="5747"/>
                </a:lnTo>
                <a:cubicBezTo>
                  <a:pt x="12709" y="5659"/>
                  <a:pt x="12764" y="5536"/>
                  <a:pt x="12764" y="5400"/>
                </a:cubicBezTo>
              </a:path>
            </a:pathLst>
          </a:custGeom>
          <a:gradFill>
            <a:gsLst>
              <a:gs pos="0">
                <a:schemeClr val="accent1"/>
              </a:gs>
              <a:gs pos="100000">
                <a:schemeClr val="accent2"/>
              </a:gs>
            </a:gsLst>
            <a:lin ang="2700000" scaled="0"/>
          </a:gradFill>
          <a:ln w="12700">
            <a:miter lim="400000"/>
          </a:ln>
        </p:spPr>
        <p:txBody>
          <a:bodyPr lIns="38100" tIns="38100" rIns="38100" bIns="38100" anchor="ctr"/>
          <a:lstStyle/>
          <a:p>
            <a:endParaRPr>
              <a:solidFill>
                <a:prstClr val="black"/>
              </a:solidFill>
            </a:endParaRPr>
          </a:p>
        </p:txBody>
      </p:sp>
    </p:spTree>
    <p:extLst>
      <p:ext uri="{BB962C8B-B14F-4D97-AF65-F5344CB8AC3E}">
        <p14:creationId xmlns:p14="http://schemas.microsoft.com/office/powerpoint/2010/main" val="373140498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1128">
          <p15:clr>
            <a:srgbClr val="FBAE40"/>
          </p15:clr>
        </p15:guide>
        <p15:guide id="4" pos="6552">
          <p15:clr>
            <a:srgbClr val="FBAE40"/>
          </p15:clr>
        </p15:guide>
        <p15:guide id="5" orient="horz" pos="480">
          <p15:clr>
            <a:srgbClr val="FBAE40"/>
          </p15:clr>
        </p15:guide>
        <p15:guide id="6" orient="horz" pos="384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61_Title Slide">
    <p:spTree>
      <p:nvGrpSpPr>
        <p:cNvPr id="1" name=""/>
        <p:cNvGrpSpPr/>
        <p:nvPr/>
      </p:nvGrpSpPr>
      <p:grpSpPr>
        <a:xfrm>
          <a:off x="0" y="0"/>
          <a:ext cx="0" cy="0"/>
          <a:chOff x="0" y="0"/>
          <a:chExt cx="0" cy="0"/>
        </a:xfrm>
      </p:grpSpPr>
      <p:sp>
        <p:nvSpPr>
          <p:cNvPr id="3" name="Title 64"/>
          <p:cNvSpPr>
            <a:spLocks noGrp="1"/>
          </p:cNvSpPr>
          <p:nvPr>
            <p:ph type="title"/>
          </p:nvPr>
        </p:nvSpPr>
        <p:spPr>
          <a:xfrm>
            <a:off x="1790700" y="1042859"/>
            <a:ext cx="8610600" cy="495486"/>
          </a:xfrm>
          <a:prstGeom prst="rect">
            <a:avLst/>
          </a:prstGeom>
        </p:spPr>
        <p:txBody>
          <a:bodyPr/>
          <a:lstStyle>
            <a:lvl1pPr algn="ctr">
              <a:defRPr sz="3200" b="0" i="0">
                <a:latin typeface="Titillium" charset="0"/>
                <a:ea typeface="Titillium" charset="0"/>
                <a:cs typeface="Titillium" charset="0"/>
              </a:defRPr>
            </a:lvl1pPr>
          </a:lstStyle>
          <a:p>
            <a:r>
              <a:rPr lang="en-US"/>
              <a:t>Click to edit Master title style</a:t>
            </a:r>
          </a:p>
        </p:txBody>
      </p:sp>
      <p:sp>
        <p:nvSpPr>
          <p:cNvPr id="10" name="Picture Placeholder 9"/>
          <p:cNvSpPr>
            <a:spLocks noGrp="1"/>
          </p:cNvSpPr>
          <p:nvPr>
            <p:ph type="pic" sz="quarter" idx="15" hasCustomPrompt="1"/>
          </p:nvPr>
        </p:nvSpPr>
        <p:spPr>
          <a:xfrm>
            <a:off x="1790700" y="1989666"/>
            <a:ext cx="2637367" cy="2129523"/>
          </a:xfrm>
          <a:prstGeom prst="rect">
            <a:avLst/>
          </a:prstGeom>
          <a:pattFill prst="pct10">
            <a:fgClr>
              <a:schemeClr val="tx1"/>
            </a:fgClr>
            <a:bgClr>
              <a:schemeClr val="bg1"/>
            </a:bgClr>
          </a:pattFill>
        </p:spPr>
        <p:txBody>
          <a:bodyPr wrap="square" anchor="ctr">
            <a:noAutofit/>
          </a:bodyPr>
          <a:lstStyle>
            <a:lvl1pPr algn="ctr">
              <a:defRPr sz="1600" b="0" i="0">
                <a:latin typeface="Titillium" charset="0"/>
                <a:ea typeface="Titillium" charset="0"/>
                <a:cs typeface="Titillium" charset="0"/>
              </a:defRPr>
            </a:lvl1pPr>
          </a:lstStyle>
          <a:p>
            <a:r>
              <a:rPr lang="en-US"/>
              <a:t>Insert Image</a:t>
            </a:r>
          </a:p>
        </p:txBody>
      </p:sp>
      <p:sp>
        <p:nvSpPr>
          <p:cNvPr id="11" name="Picture Placeholder 9"/>
          <p:cNvSpPr>
            <a:spLocks noGrp="1"/>
          </p:cNvSpPr>
          <p:nvPr>
            <p:ph type="pic" sz="quarter" idx="16" hasCustomPrompt="1"/>
          </p:nvPr>
        </p:nvSpPr>
        <p:spPr>
          <a:xfrm>
            <a:off x="4777316" y="1989666"/>
            <a:ext cx="2637367" cy="2129523"/>
          </a:xfrm>
          <a:prstGeom prst="rect">
            <a:avLst/>
          </a:prstGeom>
          <a:pattFill prst="pct10">
            <a:fgClr>
              <a:schemeClr val="tx1"/>
            </a:fgClr>
            <a:bgClr>
              <a:schemeClr val="bg1"/>
            </a:bgClr>
          </a:pattFill>
        </p:spPr>
        <p:txBody>
          <a:bodyPr wrap="square" anchor="ctr">
            <a:noAutofit/>
          </a:bodyPr>
          <a:lstStyle>
            <a:lvl1pPr algn="ctr">
              <a:defRPr sz="1600" b="0" i="0">
                <a:latin typeface="Titillium" charset="0"/>
                <a:ea typeface="Titillium" charset="0"/>
                <a:cs typeface="Titillium" charset="0"/>
              </a:defRPr>
            </a:lvl1pPr>
          </a:lstStyle>
          <a:p>
            <a:r>
              <a:rPr lang="en-US"/>
              <a:t>Insert Image</a:t>
            </a:r>
          </a:p>
        </p:txBody>
      </p:sp>
      <p:sp>
        <p:nvSpPr>
          <p:cNvPr id="13" name="Picture Placeholder 9"/>
          <p:cNvSpPr>
            <a:spLocks noGrp="1"/>
          </p:cNvSpPr>
          <p:nvPr>
            <p:ph type="pic" sz="quarter" idx="17" hasCustomPrompt="1"/>
          </p:nvPr>
        </p:nvSpPr>
        <p:spPr>
          <a:xfrm>
            <a:off x="7763932" y="1989666"/>
            <a:ext cx="2637367" cy="2129523"/>
          </a:xfrm>
          <a:prstGeom prst="rect">
            <a:avLst/>
          </a:prstGeom>
          <a:pattFill prst="pct10">
            <a:fgClr>
              <a:schemeClr val="tx1"/>
            </a:fgClr>
            <a:bgClr>
              <a:schemeClr val="bg1"/>
            </a:bgClr>
          </a:pattFill>
        </p:spPr>
        <p:txBody>
          <a:bodyPr wrap="square" anchor="ctr">
            <a:noAutofit/>
          </a:bodyPr>
          <a:lstStyle>
            <a:lvl1pPr algn="ctr">
              <a:defRPr sz="1600" b="0" i="0">
                <a:latin typeface="Titillium" charset="0"/>
                <a:ea typeface="Titillium" charset="0"/>
                <a:cs typeface="Titillium" charset="0"/>
              </a:defRPr>
            </a:lvl1pPr>
          </a:lstStyle>
          <a:p>
            <a:r>
              <a:rPr lang="en-US"/>
              <a:t>Insert Image</a:t>
            </a:r>
          </a:p>
        </p:txBody>
      </p:sp>
    </p:spTree>
    <p:extLst>
      <p:ext uri="{BB962C8B-B14F-4D97-AF65-F5344CB8AC3E}">
        <p14:creationId xmlns:p14="http://schemas.microsoft.com/office/powerpoint/2010/main" val="101895739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1128">
          <p15:clr>
            <a:srgbClr val="FBAE40"/>
          </p15:clr>
        </p15:guide>
        <p15:guide id="4" pos="6552">
          <p15:clr>
            <a:srgbClr val="FBAE40"/>
          </p15:clr>
        </p15:guide>
        <p15:guide id="5" orient="horz" pos="480">
          <p15:clr>
            <a:srgbClr val="FBAE40"/>
          </p15:clr>
        </p15:guide>
        <p15:guide id="6" orient="horz"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0_Title Slide">
    <p:spTree>
      <p:nvGrpSpPr>
        <p:cNvPr id="1" name=""/>
        <p:cNvGrpSpPr/>
        <p:nvPr/>
      </p:nvGrpSpPr>
      <p:grpSpPr>
        <a:xfrm>
          <a:off x="0" y="0"/>
          <a:ext cx="0" cy="0"/>
          <a:chOff x="0" y="0"/>
          <a:chExt cx="0" cy="0"/>
        </a:xfrm>
      </p:grpSpPr>
      <p:sp>
        <p:nvSpPr>
          <p:cNvPr id="3" name="Title 64"/>
          <p:cNvSpPr>
            <a:spLocks noGrp="1"/>
          </p:cNvSpPr>
          <p:nvPr>
            <p:ph type="title"/>
          </p:nvPr>
        </p:nvSpPr>
        <p:spPr>
          <a:xfrm>
            <a:off x="1790700" y="1042859"/>
            <a:ext cx="8610600" cy="495486"/>
          </a:xfrm>
          <a:prstGeom prst="rect">
            <a:avLst/>
          </a:prstGeom>
        </p:spPr>
        <p:txBody>
          <a:bodyPr lIns="0" rIns="0"/>
          <a:lstStyle>
            <a:lvl1pPr algn="ctr">
              <a:defRPr sz="3200" b="0" i="0">
                <a:latin typeface="Titillium" charset="0"/>
                <a:ea typeface="Titillium" charset="0"/>
                <a:cs typeface="Titillium" charset="0"/>
              </a:defRPr>
            </a:lvl1pPr>
          </a:lstStyle>
          <a:p>
            <a:r>
              <a:rPr lang="en-US"/>
              <a:t>Click to edit Master title style</a:t>
            </a:r>
          </a:p>
        </p:txBody>
      </p:sp>
    </p:spTree>
    <p:extLst>
      <p:ext uri="{BB962C8B-B14F-4D97-AF65-F5344CB8AC3E}">
        <p14:creationId xmlns:p14="http://schemas.microsoft.com/office/powerpoint/2010/main" val="211480708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1128">
          <p15:clr>
            <a:srgbClr val="FBAE40"/>
          </p15:clr>
        </p15:guide>
        <p15:guide id="4" pos="6552">
          <p15:clr>
            <a:srgbClr val="FBAE40"/>
          </p15:clr>
        </p15:guide>
        <p15:guide id="5" orient="horz" pos="480">
          <p15:clr>
            <a:srgbClr val="FBAE40"/>
          </p15:clr>
        </p15:guide>
        <p15:guide id="6" orient="horz" pos="384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0_Title Slide">
    <p:spTree>
      <p:nvGrpSpPr>
        <p:cNvPr id="1" name=""/>
        <p:cNvGrpSpPr/>
        <p:nvPr/>
      </p:nvGrpSpPr>
      <p:grpSpPr>
        <a:xfrm>
          <a:off x="0" y="0"/>
          <a:ext cx="0" cy="0"/>
          <a:chOff x="0" y="0"/>
          <a:chExt cx="0" cy="0"/>
        </a:xfrm>
      </p:grpSpPr>
      <p:sp>
        <p:nvSpPr>
          <p:cNvPr id="3" name="Title 64"/>
          <p:cNvSpPr>
            <a:spLocks noGrp="1"/>
          </p:cNvSpPr>
          <p:nvPr>
            <p:ph type="title"/>
          </p:nvPr>
        </p:nvSpPr>
        <p:spPr>
          <a:xfrm>
            <a:off x="1790700" y="1042859"/>
            <a:ext cx="8610600" cy="495486"/>
          </a:xfrm>
          <a:prstGeom prst="rect">
            <a:avLst/>
          </a:prstGeom>
        </p:spPr>
        <p:txBody>
          <a:bodyPr/>
          <a:lstStyle>
            <a:lvl1pPr algn="ctr">
              <a:defRPr sz="3200" b="0" i="0">
                <a:latin typeface="Titillium" charset="0"/>
                <a:ea typeface="Titillium" charset="0"/>
                <a:cs typeface="Titillium" charset="0"/>
              </a:defRPr>
            </a:lvl1pPr>
          </a:lstStyle>
          <a:p>
            <a:r>
              <a:rPr lang="en-US"/>
              <a:t>Click to edit Master title style</a:t>
            </a:r>
          </a:p>
        </p:txBody>
      </p:sp>
      <p:sp>
        <p:nvSpPr>
          <p:cNvPr id="9" name="Picture Placeholder 8"/>
          <p:cNvSpPr>
            <a:spLocks noGrp="1"/>
          </p:cNvSpPr>
          <p:nvPr>
            <p:ph type="pic" sz="quarter" idx="15" hasCustomPrompt="1"/>
          </p:nvPr>
        </p:nvSpPr>
        <p:spPr>
          <a:xfrm>
            <a:off x="2626669" y="2234512"/>
            <a:ext cx="1601118" cy="1732822"/>
          </a:xfrm>
          <a:custGeom>
            <a:avLst/>
            <a:gdLst>
              <a:gd name="connsiteX0" fmla="*/ 984250 w 1968500"/>
              <a:gd name="connsiteY0" fmla="*/ 0 h 2130425"/>
              <a:gd name="connsiteX1" fmla="*/ 1203975 w 1968500"/>
              <a:gd name="connsiteY1" fmla="*/ 52481 h 2130425"/>
              <a:gd name="connsiteX2" fmla="*/ 1748684 w 1968500"/>
              <a:gd name="connsiteY2" fmla="*/ 367970 h 2130425"/>
              <a:gd name="connsiteX3" fmla="*/ 1968500 w 1968500"/>
              <a:gd name="connsiteY3" fmla="*/ 749122 h 2130425"/>
              <a:gd name="connsiteX4" fmla="*/ 1968500 w 1968500"/>
              <a:gd name="connsiteY4" fmla="*/ 1381303 h 2130425"/>
              <a:gd name="connsiteX5" fmla="*/ 1748684 w 1968500"/>
              <a:gd name="connsiteY5" fmla="*/ 1762455 h 2130425"/>
              <a:gd name="connsiteX6" fmla="*/ 1203975 w 1968500"/>
              <a:gd name="connsiteY6" fmla="*/ 2077944 h 2130425"/>
              <a:gd name="connsiteX7" fmla="*/ 764526 w 1968500"/>
              <a:gd name="connsiteY7" fmla="*/ 2077944 h 2130425"/>
              <a:gd name="connsiteX8" fmla="*/ 219816 w 1968500"/>
              <a:gd name="connsiteY8" fmla="*/ 1762455 h 2130425"/>
              <a:gd name="connsiteX9" fmla="*/ 0 w 1968500"/>
              <a:gd name="connsiteY9" fmla="*/ 1381303 h 2130425"/>
              <a:gd name="connsiteX10" fmla="*/ 0 w 1968500"/>
              <a:gd name="connsiteY10" fmla="*/ 749122 h 2130425"/>
              <a:gd name="connsiteX11" fmla="*/ 219816 w 1968500"/>
              <a:gd name="connsiteY11" fmla="*/ 367970 h 2130425"/>
              <a:gd name="connsiteX12" fmla="*/ 764526 w 1968500"/>
              <a:gd name="connsiteY12" fmla="*/ 52481 h 2130425"/>
              <a:gd name="connsiteX13" fmla="*/ 984250 w 1968500"/>
              <a:gd name="connsiteY13" fmla="*/ 0 h 213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68500" h="2130425">
                <a:moveTo>
                  <a:pt x="984250" y="0"/>
                </a:moveTo>
                <a:cubicBezTo>
                  <a:pt x="1063902" y="0"/>
                  <a:pt x="1143553" y="17494"/>
                  <a:pt x="1203975" y="52481"/>
                </a:cubicBezTo>
                <a:lnTo>
                  <a:pt x="1748684" y="367970"/>
                </a:lnTo>
                <a:cubicBezTo>
                  <a:pt x="1869620" y="437945"/>
                  <a:pt x="1968500" y="609473"/>
                  <a:pt x="1968500" y="749122"/>
                </a:cubicBezTo>
                <a:lnTo>
                  <a:pt x="1968500" y="1381303"/>
                </a:lnTo>
                <a:cubicBezTo>
                  <a:pt x="1968500" y="1520952"/>
                  <a:pt x="1869620" y="1692480"/>
                  <a:pt x="1748684" y="1762455"/>
                </a:cubicBezTo>
                <a:lnTo>
                  <a:pt x="1203975" y="2077944"/>
                </a:lnTo>
                <a:cubicBezTo>
                  <a:pt x="1083131" y="2147919"/>
                  <a:pt x="885370" y="2147919"/>
                  <a:pt x="764526" y="2077944"/>
                </a:cubicBezTo>
                <a:lnTo>
                  <a:pt x="219816" y="1762455"/>
                </a:lnTo>
                <a:cubicBezTo>
                  <a:pt x="98881" y="1692480"/>
                  <a:pt x="0" y="1520952"/>
                  <a:pt x="0" y="1381303"/>
                </a:cubicBezTo>
                <a:lnTo>
                  <a:pt x="0" y="749122"/>
                </a:lnTo>
                <a:cubicBezTo>
                  <a:pt x="0" y="609473"/>
                  <a:pt x="98881" y="437945"/>
                  <a:pt x="219816" y="367970"/>
                </a:cubicBezTo>
                <a:lnTo>
                  <a:pt x="764526" y="52481"/>
                </a:lnTo>
                <a:cubicBezTo>
                  <a:pt x="824948" y="17494"/>
                  <a:pt x="904599" y="0"/>
                  <a:pt x="984250" y="0"/>
                </a:cubicBezTo>
                <a:close/>
              </a:path>
            </a:pathLst>
          </a:custGeom>
          <a:pattFill prst="pct10">
            <a:fgClr>
              <a:schemeClr val="tx1"/>
            </a:fgClr>
            <a:bgClr>
              <a:schemeClr val="bg1"/>
            </a:bgClr>
          </a:pattFill>
        </p:spPr>
        <p:txBody>
          <a:bodyPr wrap="square" anchor="ctr">
            <a:noAutofit/>
          </a:bodyPr>
          <a:lstStyle>
            <a:lvl1pPr algn="ctr">
              <a:defRPr sz="1600" b="0" i="0">
                <a:latin typeface="Titillium" charset="0"/>
                <a:ea typeface="Titillium" charset="0"/>
                <a:cs typeface="Titillium" charset="0"/>
              </a:defRPr>
            </a:lvl1pPr>
          </a:lstStyle>
          <a:p>
            <a:r>
              <a:rPr lang="en-US"/>
              <a:t>Insert Image</a:t>
            </a:r>
          </a:p>
        </p:txBody>
      </p:sp>
      <p:sp>
        <p:nvSpPr>
          <p:cNvPr id="11" name="Picture Placeholder 10"/>
          <p:cNvSpPr>
            <a:spLocks noGrp="1"/>
          </p:cNvSpPr>
          <p:nvPr>
            <p:ph type="pic" sz="quarter" idx="16" hasCustomPrompt="1"/>
          </p:nvPr>
        </p:nvSpPr>
        <p:spPr>
          <a:xfrm>
            <a:off x="5295441" y="2234512"/>
            <a:ext cx="1601118" cy="1732822"/>
          </a:xfrm>
          <a:custGeom>
            <a:avLst/>
            <a:gdLst>
              <a:gd name="connsiteX0" fmla="*/ 984250 w 1968500"/>
              <a:gd name="connsiteY0" fmla="*/ 0 h 2130425"/>
              <a:gd name="connsiteX1" fmla="*/ 1203975 w 1968500"/>
              <a:gd name="connsiteY1" fmla="*/ 52481 h 2130425"/>
              <a:gd name="connsiteX2" fmla="*/ 1748684 w 1968500"/>
              <a:gd name="connsiteY2" fmla="*/ 367970 h 2130425"/>
              <a:gd name="connsiteX3" fmla="*/ 1968500 w 1968500"/>
              <a:gd name="connsiteY3" fmla="*/ 749122 h 2130425"/>
              <a:gd name="connsiteX4" fmla="*/ 1968500 w 1968500"/>
              <a:gd name="connsiteY4" fmla="*/ 1381303 h 2130425"/>
              <a:gd name="connsiteX5" fmla="*/ 1748684 w 1968500"/>
              <a:gd name="connsiteY5" fmla="*/ 1762455 h 2130425"/>
              <a:gd name="connsiteX6" fmla="*/ 1203975 w 1968500"/>
              <a:gd name="connsiteY6" fmla="*/ 2077944 h 2130425"/>
              <a:gd name="connsiteX7" fmla="*/ 764526 w 1968500"/>
              <a:gd name="connsiteY7" fmla="*/ 2077944 h 2130425"/>
              <a:gd name="connsiteX8" fmla="*/ 219816 w 1968500"/>
              <a:gd name="connsiteY8" fmla="*/ 1762455 h 2130425"/>
              <a:gd name="connsiteX9" fmla="*/ 0 w 1968500"/>
              <a:gd name="connsiteY9" fmla="*/ 1381303 h 2130425"/>
              <a:gd name="connsiteX10" fmla="*/ 0 w 1968500"/>
              <a:gd name="connsiteY10" fmla="*/ 749122 h 2130425"/>
              <a:gd name="connsiteX11" fmla="*/ 219816 w 1968500"/>
              <a:gd name="connsiteY11" fmla="*/ 367970 h 2130425"/>
              <a:gd name="connsiteX12" fmla="*/ 764526 w 1968500"/>
              <a:gd name="connsiteY12" fmla="*/ 52481 h 2130425"/>
              <a:gd name="connsiteX13" fmla="*/ 984250 w 1968500"/>
              <a:gd name="connsiteY13" fmla="*/ 0 h 213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68500" h="2130425">
                <a:moveTo>
                  <a:pt x="984250" y="0"/>
                </a:moveTo>
                <a:cubicBezTo>
                  <a:pt x="1063902" y="0"/>
                  <a:pt x="1143553" y="17494"/>
                  <a:pt x="1203975" y="52481"/>
                </a:cubicBezTo>
                <a:lnTo>
                  <a:pt x="1748684" y="367970"/>
                </a:lnTo>
                <a:cubicBezTo>
                  <a:pt x="1869620" y="437945"/>
                  <a:pt x="1968500" y="609473"/>
                  <a:pt x="1968500" y="749122"/>
                </a:cubicBezTo>
                <a:lnTo>
                  <a:pt x="1968500" y="1381303"/>
                </a:lnTo>
                <a:cubicBezTo>
                  <a:pt x="1968500" y="1520952"/>
                  <a:pt x="1869620" y="1692480"/>
                  <a:pt x="1748684" y="1762455"/>
                </a:cubicBezTo>
                <a:lnTo>
                  <a:pt x="1203975" y="2077944"/>
                </a:lnTo>
                <a:cubicBezTo>
                  <a:pt x="1083131" y="2147919"/>
                  <a:pt x="885370" y="2147919"/>
                  <a:pt x="764526" y="2077944"/>
                </a:cubicBezTo>
                <a:lnTo>
                  <a:pt x="219816" y="1762455"/>
                </a:lnTo>
                <a:cubicBezTo>
                  <a:pt x="98881" y="1692480"/>
                  <a:pt x="0" y="1520952"/>
                  <a:pt x="0" y="1381303"/>
                </a:cubicBezTo>
                <a:lnTo>
                  <a:pt x="0" y="749122"/>
                </a:lnTo>
                <a:cubicBezTo>
                  <a:pt x="0" y="609473"/>
                  <a:pt x="98881" y="437945"/>
                  <a:pt x="219816" y="367970"/>
                </a:cubicBezTo>
                <a:lnTo>
                  <a:pt x="764526" y="52481"/>
                </a:lnTo>
                <a:cubicBezTo>
                  <a:pt x="824948" y="17494"/>
                  <a:pt x="904599" y="0"/>
                  <a:pt x="984250" y="0"/>
                </a:cubicBezTo>
                <a:close/>
              </a:path>
            </a:pathLst>
          </a:custGeom>
          <a:pattFill prst="pct10">
            <a:fgClr>
              <a:schemeClr val="tx1"/>
            </a:fgClr>
            <a:bgClr>
              <a:schemeClr val="bg1"/>
            </a:bgClr>
          </a:pattFill>
        </p:spPr>
        <p:txBody>
          <a:bodyPr wrap="square" anchor="ctr">
            <a:noAutofit/>
          </a:bodyPr>
          <a:lstStyle>
            <a:lvl1pPr algn="ctr">
              <a:defRPr sz="1600" b="0" i="0">
                <a:latin typeface="Titillium" charset="0"/>
                <a:ea typeface="Titillium" charset="0"/>
                <a:cs typeface="Titillium" charset="0"/>
              </a:defRPr>
            </a:lvl1pPr>
          </a:lstStyle>
          <a:p>
            <a:r>
              <a:rPr lang="en-US"/>
              <a:t>Insert Image</a:t>
            </a:r>
          </a:p>
        </p:txBody>
      </p:sp>
      <p:sp>
        <p:nvSpPr>
          <p:cNvPr id="13" name="Picture Placeholder 12"/>
          <p:cNvSpPr>
            <a:spLocks noGrp="1"/>
          </p:cNvSpPr>
          <p:nvPr>
            <p:ph type="pic" sz="quarter" idx="17" hasCustomPrompt="1"/>
          </p:nvPr>
        </p:nvSpPr>
        <p:spPr>
          <a:xfrm>
            <a:off x="7964213" y="2234512"/>
            <a:ext cx="1601118" cy="1732822"/>
          </a:xfrm>
          <a:custGeom>
            <a:avLst/>
            <a:gdLst>
              <a:gd name="connsiteX0" fmla="*/ 984250 w 1968500"/>
              <a:gd name="connsiteY0" fmla="*/ 0 h 2130425"/>
              <a:gd name="connsiteX1" fmla="*/ 1203975 w 1968500"/>
              <a:gd name="connsiteY1" fmla="*/ 52481 h 2130425"/>
              <a:gd name="connsiteX2" fmla="*/ 1748684 w 1968500"/>
              <a:gd name="connsiteY2" fmla="*/ 367970 h 2130425"/>
              <a:gd name="connsiteX3" fmla="*/ 1968500 w 1968500"/>
              <a:gd name="connsiteY3" fmla="*/ 749122 h 2130425"/>
              <a:gd name="connsiteX4" fmla="*/ 1968500 w 1968500"/>
              <a:gd name="connsiteY4" fmla="*/ 1381303 h 2130425"/>
              <a:gd name="connsiteX5" fmla="*/ 1748684 w 1968500"/>
              <a:gd name="connsiteY5" fmla="*/ 1762455 h 2130425"/>
              <a:gd name="connsiteX6" fmla="*/ 1203975 w 1968500"/>
              <a:gd name="connsiteY6" fmla="*/ 2077944 h 2130425"/>
              <a:gd name="connsiteX7" fmla="*/ 764526 w 1968500"/>
              <a:gd name="connsiteY7" fmla="*/ 2077944 h 2130425"/>
              <a:gd name="connsiteX8" fmla="*/ 219816 w 1968500"/>
              <a:gd name="connsiteY8" fmla="*/ 1762455 h 2130425"/>
              <a:gd name="connsiteX9" fmla="*/ 0 w 1968500"/>
              <a:gd name="connsiteY9" fmla="*/ 1381303 h 2130425"/>
              <a:gd name="connsiteX10" fmla="*/ 0 w 1968500"/>
              <a:gd name="connsiteY10" fmla="*/ 749122 h 2130425"/>
              <a:gd name="connsiteX11" fmla="*/ 219816 w 1968500"/>
              <a:gd name="connsiteY11" fmla="*/ 367970 h 2130425"/>
              <a:gd name="connsiteX12" fmla="*/ 764526 w 1968500"/>
              <a:gd name="connsiteY12" fmla="*/ 52481 h 2130425"/>
              <a:gd name="connsiteX13" fmla="*/ 984250 w 1968500"/>
              <a:gd name="connsiteY13" fmla="*/ 0 h 213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68500" h="2130425">
                <a:moveTo>
                  <a:pt x="984250" y="0"/>
                </a:moveTo>
                <a:cubicBezTo>
                  <a:pt x="1063902" y="0"/>
                  <a:pt x="1143553" y="17494"/>
                  <a:pt x="1203975" y="52481"/>
                </a:cubicBezTo>
                <a:lnTo>
                  <a:pt x="1748684" y="367970"/>
                </a:lnTo>
                <a:cubicBezTo>
                  <a:pt x="1869620" y="437945"/>
                  <a:pt x="1968500" y="609473"/>
                  <a:pt x="1968500" y="749122"/>
                </a:cubicBezTo>
                <a:lnTo>
                  <a:pt x="1968500" y="1381303"/>
                </a:lnTo>
                <a:cubicBezTo>
                  <a:pt x="1968500" y="1520952"/>
                  <a:pt x="1869620" y="1692480"/>
                  <a:pt x="1748684" y="1762455"/>
                </a:cubicBezTo>
                <a:lnTo>
                  <a:pt x="1203975" y="2077944"/>
                </a:lnTo>
                <a:cubicBezTo>
                  <a:pt x="1083131" y="2147919"/>
                  <a:pt x="885370" y="2147919"/>
                  <a:pt x="764526" y="2077944"/>
                </a:cubicBezTo>
                <a:lnTo>
                  <a:pt x="219816" y="1762455"/>
                </a:lnTo>
                <a:cubicBezTo>
                  <a:pt x="98881" y="1692480"/>
                  <a:pt x="0" y="1520952"/>
                  <a:pt x="0" y="1381303"/>
                </a:cubicBezTo>
                <a:lnTo>
                  <a:pt x="0" y="749122"/>
                </a:lnTo>
                <a:cubicBezTo>
                  <a:pt x="0" y="609473"/>
                  <a:pt x="98881" y="437945"/>
                  <a:pt x="219816" y="367970"/>
                </a:cubicBezTo>
                <a:lnTo>
                  <a:pt x="764526" y="52481"/>
                </a:lnTo>
                <a:cubicBezTo>
                  <a:pt x="824948" y="17494"/>
                  <a:pt x="904599" y="0"/>
                  <a:pt x="984250" y="0"/>
                </a:cubicBezTo>
                <a:close/>
              </a:path>
            </a:pathLst>
          </a:custGeom>
          <a:pattFill prst="pct10">
            <a:fgClr>
              <a:schemeClr val="tx1"/>
            </a:fgClr>
            <a:bgClr>
              <a:schemeClr val="bg1"/>
            </a:bgClr>
          </a:pattFill>
        </p:spPr>
        <p:txBody>
          <a:bodyPr wrap="square" anchor="ctr">
            <a:noAutofit/>
          </a:bodyPr>
          <a:lstStyle>
            <a:lvl1pPr algn="ctr">
              <a:defRPr sz="1600" b="0" i="0">
                <a:latin typeface="Titillium" charset="0"/>
                <a:ea typeface="Titillium" charset="0"/>
                <a:cs typeface="Titillium" charset="0"/>
              </a:defRPr>
            </a:lvl1pPr>
          </a:lstStyle>
          <a:p>
            <a:r>
              <a:rPr lang="en-US"/>
              <a:t>Insert Image</a:t>
            </a:r>
          </a:p>
        </p:txBody>
      </p:sp>
    </p:spTree>
    <p:extLst>
      <p:ext uri="{BB962C8B-B14F-4D97-AF65-F5344CB8AC3E}">
        <p14:creationId xmlns:p14="http://schemas.microsoft.com/office/powerpoint/2010/main" val="187973092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1128">
          <p15:clr>
            <a:srgbClr val="FBAE40"/>
          </p15:clr>
        </p15:guide>
        <p15:guide id="4" pos="6552">
          <p15:clr>
            <a:srgbClr val="FBAE40"/>
          </p15:clr>
        </p15:guide>
        <p15:guide id="5" orient="horz" pos="480">
          <p15:clr>
            <a:srgbClr val="FBAE40"/>
          </p15:clr>
        </p15:guide>
        <p15:guide id="6" orient="horz" pos="384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27_Title Slide">
    <p:spTree>
      <p:nvGrpSpPr>
        <p:cNvPr id="1" name=""/>
        <p:cNvGrpSpPr/>
        <p:nvPr/>
      </p:nvGrpSpPr>
      <p:grpSpPr>
        <a:xfrm>
          <a:off x="0" y="0"/>
          <a:ext cx="0" cy="0"/>
          <a:chOff x="0" y="0"/>
          <a:chExt cx="0" cy="0"/>
        </a:xfrm>
      </p:grpSpPr>
      <p:sp>
        <p:nvSpPr>
          <p:cNvPr id="9" name="Picture Placeholder 8"/>
          <p:cNvSpPr>
            <a:spLocks noGrp="1"/>
          </p:cNvSpPr>
          <p:nvPr>
            <p:ph type="pic" sz="quarter" idx="15" hasCustomPrompt="1"/>
          </p:nvPr>
        </p:nvSpPr>
        <p:spPr>
          <a:xfrm>
            <a:off x="3138298" y="1696178"/>
            <a:ext cx="1601118" cy="1732822"/>
          </a:xfrm>
          <a:custGeom>
            <a:avLst/>
            <a:gdLst>
              <a:gd name="connsiteX0" fmla="*/ 984250 w 1968500"/>
              <a:gd name="connsiteY0" fmla="*/ 0 h 2130425"/>
              <a:gd name="connsiteX1" fmla="*/ 1203975 w 1968500"/>
              <a:gd name="connsiteY1" fmla="*/ 52481 h 2130425"/>
              <a:gd name="connsiteX2" fmla="*/ 1748684 w 1968500"/>
              <a:gd name="connsiteY2" fmla="*/ 367970 h 2130425"/>
              <a:gd name="connsiteX3" fmla="*/ 1968500 w 1968500"/>
              <a:gd name="connsiteY3" fmla="*/ 749122 h 2130425"/>
              <a:gd name="connsiteX4" fmla="*/ 1968500 w 1968500"/>
              <a:gd name="connsiteY4" fmla="*/ 1381303 h 2130425"/>
              <a:gd name="connsiteX5" fmla="*/ 1748684 w 1968500"/>
              <a:gd name="connsiteY5" fmla="*/ 1762455 h 2130425"/>
              <a:gd name="connsiteX6" fmla="*/ 1203975 w 1968500"/>
              <a:gd name="connsiteY6" fmla="*/ 2077944 h 2130425"/>
              <a:gd name="connsiteX7" fmla="*/ 764526 w 1968500"/>
              <a:gd name="connsiteY7" fmla="*/ 2077944 h 2130425"/>
              <a:gd name="connsiteX8" fmla="*/ 219816 w 1968500"/>
              <a:gd name="connsiteY8" fmla="*/ 1762455 h 2130425"/>
              <a:gd name="connsiteX9" fmla="*/ 0 w 1968500"/>
              <a:gd name="connsiteY9" fmla="*/ 1381303 h 2130425"/>
              <a:gd name="connsiteX10" fmla="*/ 0 w 1968500"/>
              <a:gd name="connsiteY10" fmla="*/ 749122 h 2130425"/>
              <a:gd name="connsiteX11" fmla="*/ 219816 w 1968500"/>
              <a:gd name="connsiteY11" fmla="*/ 367970 h 2130425"/>
              <a:gd name="connsiteX12" fmla="*/ 764526 w 1968500"/>
              <a:gd name="connsiteY12" fmla="*/ 52481 h 2130425"/>
              <a:gd name="connsiteX13" fmla="*/ 984250 w 1968500"/>
              <a:gd name="connsiteY13" fmla="*/ 0 h 213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68500" h="2130425">
                <a:moveTo>
                  <a:pt x="984250" y="0"/>
                </a:moveTo>
                <a:cubicBezTo>
                  <a:pt x="1063902" y="0"/>
                  <a:pt x="1143553" y="17494"/>
                  <a:pt x="1203975" y="52481"/>
                </a:cubicBezTo>
                <a:lnTo>
                  <a:pt x="1748684" y="367970"/>
                </a:lnTo>
                <a:cubicBezTo>
                  <a:pt x="1869620" y="437945"/>
                  <a:pt x="1968500" y="609473"/>
                  <a:pt x="1968500" y="749122"/>
                </a:cubicBezTo>
                <a:lnTo>
                  <a:pt x="1968500" y="1381303"/>
                </a:lnTo>
                <a:cubicBezTo>
                  <a:pt x="1968500" y="1520952"/>
                  <a:pt x="1869620" y="1692480"/>
                  <a:pt x="1748684" y="1762455"/>
                </a:cubicBezTo>
                <a:lnTo>
                  <a:pt x="1203975" y="2077944"/>
                </a:lnTo>
                <a:cubicBezTo>
                  <a:pt x="1083131" y="2147919"/>
                  <a:pt x="885370" y="2147919"/>
                  <a:pt x="764526" y="2077944"/>
                </a:cubicBezTo>
                <a:lnTo>
                  <a:pt x="219816" y="1762455"/>
                </a:lnTo>
                <a:cubicBezTo>
                  <a:pt x="98881" y="1692480"/>
                  <a:pt x="0" y="1520952"/>
                  <a:pt x="0" y="1381303"/>
                </a:cubicBezTo>
                <a:lnTo>
                  <a:pt x="0" y="749122"/>
                </a:lnTo>
                <a:cubicBezTo>
                  <a:pt x="0" y="609473"/>
                  <a:pt x="98881" y="437945"/>
                  <a:pt x="219816" y="367970"/>
                </a:cubicBezTo>
                <a:lnTo>
                  <a:pt x="764526" y="52481"/>
                </a:lnTo>
                <a:cubicBezTo>
                  <a:pt x="824948" y="17494"/>
                  <a:pt x="904599" y="0"/>
                  <a:pt x="984250" y="0"/>
                </a:cubicBezTo>
                <a:close/>
              </a:path>
            </a:pathLst>
          </a:custGeom>
          <a:pattFill prst="pct10">
            <a:fgClr>
              <a:schemeClr val="tx1"/>
            </a:fgClr>
            <a:bgClr>
              <a:schemeClr val="bg1"/>
            </a:bgClr>
          </a:pattFill>
        </p:spPr>
        <p:txBody>
          <a:bodyPr wrap="square" anchor="ctr">
            <a:noAutofit/>
          </a:bodyPr>
          <a:lstStyle>
            <a:lvl1pPr algn="ctr">
              <a:defRPr sz="1600" b="0" i="0">
                <a:latin typeface="Titillium" charset="0"/>
                <a:ea typeface="Titillium" charset="0"/>
                <a:cs typeface="Titillium" charset="0"/>
              </a:defRPr>
            </a:lvl1pPr>
          </a:lstStyle>
          <a:p>
            <a:r>
              <a:rPr lang="en-US"/>
              <a:t>Insert Image</a:t>
            </a:r>
          </a:p>
        </p:txBody>
      </p:sp>
      <p:sp>
        <p:nvSpPr>
          <p:cNvPr id="11" name="Picture Placeholder 10"/>
          <p:cNvSpPr>
            <a:spLocks noGrp="1"/>
          </p:cNvSpPr>
          <p:nvPr>
            <p:ph type="pic" sz="quarter" idx="16" hasCustomPrompt="1"/>
          </p:nvPr>
        </p:nvSpPr>
        <p:spPr>
          <a:xfrm>
            <a:off x="7448091" y="1696178"/>
            <a:ext cx="1601118" cy="1732822"/>
          </a:xfrm>
          <a:custGeom>
            <a:avLst/>
            <a:gdLst>
              <a:gd name="connsiteX0" fmla="*/ 984250 w 1968500"/>
              <a:gd name="connsiteY0" fmla="*/ 0 h 2130425"/>
              <a:gd name="connsiteX1" fmla="*/ 1203975 w 1968500"/>
              <a:gd name="connsiteY1" fmla="*/ 52481 h 2130425"/>
              <a:gd name="connsiteX2" fmla="*/ 1748684 w 1968500"/>
              <a:gd name="connsiteY2" fmla="*/ 367970 h 2130425"/>
              <a:gd name="connsiteX3" fmla="*/ 1968500 w 1968500"/>
              <a:gd name="connsiteY3" fmla="*/ 749122 h 2130425"/>
              <a:gd name="connsiteX4" fmla="*/ 1968500 w 1968500"/>
              <a:gd name="connsiteY4" fmla="*/ 1381303 h 2130425"/>
              <a:gd name="connsiteX5" fmla="*/ 1748684 w 1968500"/>
              <a:gd name="connsiteY5" fmla="*/ 1762455 h 2130425"/>
              <a:gd name="connsiteX6" fmla="*/ 1203975 w 1968500"/>
              <a:gd name="connsiteY6" fmla="*/ 2077944 h 2130425"/>
              <a:gd name="connsiteX7" fmla="*/ 764526 w 1968500"/>
              <a:gd name="connsiteY7" fmla="*/ 2077944 h 2130425"/>
              <a:gd name="connsiteX8" fmla="*/ 219816 w 1968500"/>
              <a:gd name="connsiteY8" fmla="*/ 1762455 h 2130425"/>
              <a:gd name="connsiteX9" fmla="*/ 0 w 1968500"/>
              <a:gd name="connsiteY9" fmla="*/ 1381303 h 2130425"/>
              <a:gd name="connsiteX10" fmla="*/ 0 w 1968500"/>
              <a:gd name="connsiteY10" fmla="*/ 749122 h 2130425"/>
              <a:gd name="connsiteX11" fmla="*/ 219816 w 1968500"/>
              <a:gd name="connsiteY11" fmla="*/ 367970 h 2130425"/>
              <a:gd name="connsiteX12" fmla="*/ 764526 w 1968500"/>
              <a:gd name="connsiteY12" fmla="*/ 52481 h 2130425"/>
              <a:gd name="connsiteX13" fmla="*/ 984250 w 1968500"/>
              <a:gd name="connsiteY13" fmla="*/ 0 h 213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68500" h="2130425">
                <a:moveTo>
                  <a:pt x="984250" y="0"/>
                </a:moveTo>
                <a:cubicBezTo>
                  <a:pt x="1063902" y="0"/>
                  <a:pt x="1143553" y="17494"/>
                  <a:pt x="1203975" y="52481"/>
                </a:cubicBezTo>
                <a:lnTo>
                  <a:pt x="1748684" y="367970"/>
                </a:lnTo>
                <a:cubicBezTo>
                  <a:pt x="1869620" y="437945"/>
                  <a:pt x="1968500" y="609473"/>
                  <a:pt x="1968500" y="749122"/>
                </a:cubicBezTo>
                <a:lnTo>
                  <a:pt x="1968500" y="1381303"/>
                </a:lnTo>
                <a:cubicBezTo>
                  <a:pt x="1968500" y="1520952"/>
                  <a:pt x="1869620" y="1692480"/>
                  <a:pt x="1748684" y="1762455"/>
                </a:cubicBezTo>
                <a:lnTo>
                  <a:pt x="1203975" y="2077944"/>
                </a:lnTo>
                <a:cubicBezTo>
                  <a:pt x="1083131" y="2147919"/>
                  <a:pt x="885370" y="2147919"/>
                  <a:pt x="764526" y="2077944"/>
                </a:cubicBezTo>
                <a:lnTo>
                  <a:pt x="219816" y="1762455"/>
                </a:lnTo>
                <a:cubicBezTo>
                  <a:pt x="98881" y="1692480"/>
                  <a:pt x="0" y="1520952"/>
                  <a:pt x="0" y="1381303"/>
                </a:cubicBezTo>
                <a:lnTo>
                  <a:pt x="0" y="749122"/>
                </a:lnTo>
                <a:cubicBezTo>
                  <a:pt x="0" y="609473"/>
                  <a:pt x="98881" y="437945"/>
                  <a:pt x="219816" y="367970"/>
                </a:cubicBezTo>
                <a:lnTo>
                  <a:pt x="764526" y="52481"/>
                </a:lnTo>
                <a:cubicBezTo>
                  <a:pt x="824948" y="17494"/>
                  <a:pt x="904599" y="0"/>
                  <a:pt x="984250" y="0"/>
                </a:cubicBezTo>
                <a:close/>
              </a:path>
            </a:pathLst>
          </a:custGeom>
          <a:pattFill prst="pct10">
            <a:fgClr>
              <a:schemeClr val="tx1"/>
            </a:fgClr>
            <a:bgClr>
              <a:schemeClr val="bg1"/>
            </a:bgClr>
          </a:pattFill>
        </p:spPr>
        <p:txBody>
          <a:bodyPr wrap="square" anchor="ctr">
            <a:noAutofit/>
          </a:bodyPr>
          <a:lstStyle>
            <a:lvl1pPr algn="ctr">
              <a:defRPr sz="1600" b="0" i="0">
                <a:latin typeface="Titillium" charset="0"/>
                <a:ea typeface="Titillium" charset="0"/>
                <a:cs typeface="Titillium" charset="0"/>
              </a:defRPr>
            </a:lvl1pPr>
          </a:lstStyle>
          <a:p>
            <a:r>
              <a:rPr lang="en-US"/>
              <a:t>Insert Image</a:t>
            </a:r>
          </a:p>
        </p:txBody>
      </p:sp>
    </p:spTree>
    <p:extLst>
      <p:ext uri="{BB962C8B-B14F-4D97-AF65-F5344CB8AC3E}">
        <p14:creationId xmlns:p14="http://schemas.microsoft.com/office/powerpoint/2010/main" val="127645218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1128">
          <p15:clr>
            <a:srgbClr val="FBAE40"/>
          </p15:clr>
        </p15:guide>
        <p15:guide id="4" pos="6552">
          <p15:clr>
            <a:srgbClr val="FBAE40"/>
          </p15:clr>
        </p15:guide>
        <p15:guide id="5" orient="horz" pos="480">
          <p15:clr>
            <a:srgbClr val="FBAE40"/>
          </p15:clr>
        </p15:guide>
        <p15:guide id="6" orient="horz" pos="3840">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33_Title Slide">
    <p:spTree>
      <p:nvGrpSpPr>
        <p:cNvPr id="1" name=""/>
        <p:cNvGrpSpPr/>
        <p:nvPr/>
      </p:nvGrpSpPr>
      <p:grpSpPr>
        <a:xfrm>
          <a:off x="0" y="0"/>
          <a:ext cx="0" cy="0"/>
          <a:chOff x="0" y="0"/>
          <a:chExt cx="0" cy="0"/>
        </a:xfrm>
      </p:grpSpPr>
      <p:sp>
        <p:nvSpPr>
          <p:cNvPr id="5" name="Picture Placeholder 10"/>
          <p:cNvSpPr>
            <a:spLocks noGrp="1"/>
          </p:cNvSpPr>
          <p:nvPr>
            <p:ph type="pic" sz="quarter" idx="18" hasCustomPrompt="1"/>
          </p:nvPr>
        </p:nvSpPr>
        <p:spPr>
          <a:xfrm>
            <a:off x="6944427" y="2264229"/>
            <a:ext cx="2152484" cy="2329542"/>
          </a:xfrm>
          <a:custGeom>
            <a:avLst/>
            <a:gdLst>
              <a:gd name="connsiteX0" fmla="*/ 984250 w 1968500"/>
              <a:gd name="connsiteY0" fmla="*/ 0 h 2130425"/>
              <a:gd name="connsiteX1" fmla="*/ 1203975 w 1968500"/>
              <a:gd name="connsiteY1" fmla="*/ 52481 h 2130425"/>
              <a:gd name="connsiteX2" fmla="*/ 1748684 w 1968500"/>
              <a:gd name="connsiteY2" fmla="*/ 367970 h 2130425"/>
              <a:gd name="connsiteX3" fmla="*/ 1968500 w 1968500"/>
              <a:gd name="connsiteY3" fmla="*/ 749122 h 2130425"/>
              <a:gd name="connsiteX4" fmla="*/ 1968500 w 1968500"/>
              <a:gd name="connsiteY4" fmla="*/ 1381303 h 2130425"/>
              <a:gd name="connsiteX5" fmla="*/ 1748684 w 1968500"/>
              <a:gd name="connsiteY5" fmla="*/ 1762455 h 2130425"/>
              <a:gd name="connsiteX6" fmla="*/ 1203975 w 1968500"/>
              <a:gd name="connsiteY6" fmla="*/ 2077944 h 2130425"/>
              <a:gd name="connsiteX7" fmla="*/ 764526 w 1968500"/>
              <a:gd name="connsiteY7" fmla="*/ 2077944 h 2130425"/>
              <a:gd name="connsiteX8" fmla="*/ 219816 w 1968500"/>
              <a:gd name="connsiteY8" fmla="*/ 1762455 h 2130425"/>
              <a:gd name="connsiteX9" fmla="*/ 0 w 1968500"/>
              <a:gd name="connsiteY9" fmla="*/ 1381303 h 2130425"/>
              <a:gd name="connsiteX10" fmla="*/ 0 w 1968500"/>
              <a:gd name="connsiteY10" fmla="*/ 749122 h 2130425"/>
              <a:gd name="connsiteX11" fmla="*/ 219816 w 1968500"/>
              <a:gd name="connsiteY11" fmla="*/ 367970 h 2130425"/>
              <a:gd name="connsiteX12" fmla="*/ 764526 w 1968500"/>
              <a:gd name="connsiteY12" fmla="*/ 52481 h 2130425"/>
              <a:gd name="connsiteX13" fmla="*/ 984250 w 1968500"/>
              <a:gd name="connsiteY13" fmla="*/ 0 h 213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68500" h="2130425">
                <a:moveTo>
                  <a:pt x="984250" y="0"/>
                </a:moveTo>
                <a:cubicBezTo>
                  <a:pt x="1063902" y="0"/>
                  <a:pt x="1143553" y="17494"/>
                  <a:pt x="1203975" y="52481"/>
                </a:cubicBezTo>
                <a:lnTo>
                  <a:pt x="1748684" y="367970"/>
                </a:lnTo>
                <a:cubicBezTo>
                  <a:pt x="1869620" y="437945"/>
                  <a:pt x="1968500" y="609473"/>
                  <a:pt x="1968500" y="749122"/>
                </a:cubicBezTo>
                <a:lnTo>
                  <a:pt x="1968500" y="1381303"/>
                </a:lnTo>
                <a:cubicBezTo>
                  <a:pt x="1968500" y="1520952"/>
                  <a:pt x="1869620" y="1692480"/>
                  <a:pt x="1748684" y="1762455"/>
                </a:cubicBezTo>
                <a:lnTo>
                  <a:pt x="1203975" y="2077944"/>
                </a:lnTo>
                <a:cubicBezTo>
                  <a:pt x="1083131" y="2147919"/>
                  <a:pt x="885370" y="2147919"/>
                  <a:pt x="764526" y="2077944"/>
                </a:cubicBezTo>
                <a:lnTo>
                  <a:pt x="219816" y="1762455"/>
                </a:lnTo>
                <a:cubicBezTo>
                  <a:pt x="98881" y="1692480"/>
                  <a:pt x="0" y="1520952"/>
                  <a:pt x="0" y="1381303"/>
                </a:cubicBezTo>
                <a:lnTo>
                  <a:pt x="0" y="749122"/>
                </a:lnTo>
                <a:cubicBezTo>
                  <a:pt x="0" y="609473"/>
                  <a:pt x="98881" y="437945"/>
                  <a:pt x="219816" y="367970"/>
                </a:cubicBezTo>
                <a:lnTo>
                  <a:pt x="764526" y="52481"/>
                </a:lnTo>
                <a:cubicBezTo>
                  <a:pt x="824948" y="17494"/>
                  <a:pt x="904599" y="0"/>
                  <a:pt x="984250" y="0"/>
                </a:cubicBezTo>
                <a:close/>
              </a:path>
            </a:pathLst>
          </a:custGeom>
          <a:pattFill prst="pct10">
            <a:fgClr>
              <a:schemeClr val="tx1"/>
            </a:fgClr>
            <a:bgClr>
              <a:schemeClr val="bg1"/>
            </a:bgClr>
          </a:pattFill>
        </p:spPr>
        <p:txBody>
          <a:bodyPr wrap="square" anchor="ctr">
            <a:noAutofit/>
          </a:bodyPr>
          <a:lstStyle>
            <a:lvl1pPr algn="ctr">
              <a:defRPr sz="1600" b="0" i="0">
                <a:latin typeface="Titillium" charset="0"/>
                <a:ea typeface="Titillium" charset="0"/>
                <a:cs typeface="Titillium" charset="0"/>
              </a:defRPr>
            </a:lvl1pPr>
          </a:lstStyle>
          <a:p>
            <a:r>
              <a:rPr lang="en-US"/>
              <a:t>Insert Image</a:t>
            </a:r>
          </a:p>
        </p:txBody>
      </p:sp>
      <p:sp>
        <p:nvSpPr>
          <p:cNvPr id="6" name="Picture Placeholder 10"/>
          <p:cNvSpPr>
            <a:spLocks noGrp="1"/>
          </p:cNvSpPr>
          <p:nvPr>
            <p:ph type="pic" sz="quarter" idx="19" hasCustomPrompt="1"/>
          </p:nvPr>
        </p:nvSpPr>
        <p:spPr>
          <a:xfrm>
            <a:off x="5640038" y="1856817"/>
            <a:ext cx="1117942" cy="1209900"/>
          </a:xfrm>
          <a:custGeom>
            <a:avLst/>
            <a:gdLst>
              <a:gd name="connsiteX0" fmla="*/ 984250 w 1968500"/>
              <a:gd name="connsiteY0" fmla="*/ 0 h 2130425"/>
              <a:gd name="connsiteX1" fmla="*/ 1203975 w 1968500"/>
              <a:gd name="connsiteY1" fmla="*/ 52481 h 2130425"/>
              <a:gd name="connsiteX2" fmla="*/ 1748684 w 1968500"/>
              <a:gd name="connsiteY2" fmla="*/ 367970 h 2130425"/>
              <a:gd name="connsiteX3" fmla="*/ 1968500 w 1968500"/>
              <a:gd name="connsiteY3" fmla="*/ 749122 h 2130425"/>
              <a:gd name="connsiteX4" fmla="*/ 1968500 w 1968500"/>
              <a:gd name="connsiteY4" fmla="*/ 1381303 h 2130425"/>
              <a:gd name="connsiteX5" fmla="*/ 1748684 w 1968500"/>
              <a:gd name="connsiteY5" fmla="*/ 1762455 h 2130425"/>
              <a:gd name="connsiteX6" fmla="*/ 1203975 w 1968500"/>
              <a:gd name="connsiteY6" fmla="*/ 2077944 h 2130425"/>
              <a:gd name="connsiteX7" fmla="*/ 764526 w 1968500"/>
              <a:gd name="connsiteY7" fmla="*/ 2077944 h 2130425"/>
              <a:gd name="connsiteX8" fmla="*/ 219816 w 1968500"/>
              <a:gd name="connsiteY8" fmla="*/ 1762455 h 2130425"/>
              <a:gd name="connsiteX9" fmla="*/ 0 w 1968500"/>
              <a:gd name="connsiteY9" fmla="*/ 1381303 h 2130425"/>
              <a:gd name="connsiteX10" fmla="*/ 0 w 1968500"/>
              <a:gd name="connsiteY10" fmla="*/ 749122 h 2130425"/>
              <a:gd name="connsiteX11" fmla="*/ 219816 w 1968500"/>
              <a:gd name="connsiteY11" fmla="*/ 367970 h 2130425"/>
              <a:gd name="connsiteX12" fmla="*/ 764526 w 1968500"/>
              <a:gd name="connsiteY12" fmla="*/ 52481 h 2130425"/>
              <a:gd name="connsiteX13" fmla="*/ 984250 w 1968500"/>
              <a:gd name="connsiteY13" fmla="*/ 0 h 213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68500" h="2130425">
                <a:moveTo>
                  <a:pt x="984250" y="0"/>
                </a:moveTo>
                <a:cubicBezTo>
                  <a:pt x="1063902" y="0"/>
                  <a:pt x="1143553" y="17494"/>
                  <a:pt x="1203975" y="52481"/>
                </a:cubicBezTo>
                <a:lnTo>
                  <a:pt x="1748684" y="367970"/>
                </a:lnTo>
                <a:cubicBezTo>
                  <a:pt x="1869620" y="437945"/>
                  <a:pt x="1968500" y="609473"/>
                  <a:pt x="1968500" y="749122"/>
                </a:cubicBezTo>
                <a:lnTo>
                  <a:pt x="1968500" y="1381303"/>
                </a:lnTo>
                <a:cubicBezTo>
                  <a:pt x="1968500" y="1520952"/>
                  <a:pt x="1869620" y="1692480"/>
                  <a:pt x="1748684" y="1762455"/>
                </a:cubicBezTo>
                <a:lnTo>
                  <a:pt x="1203975" y="2077944"/>
                </a:lnTo>
                <a:cubicBezTo>
                  <a:pt x="1083131" y="2147919"/>
                  <a:pt x="885370" y="2147919"/>
                  <a:pt x="764526" y="2077944"/>
                </a:cubicBezTo>
                <a:lnTo>
                  <a:pt x="219816" y="1762455"/>
                </a:lnTo>
                <a:cubicBezTo>
                  <a:pt x="98881" y="1692480"/>
                  <a:pt x="0" y="1520952"/>
                  <a:pt x="0" y="1381303"/>
                </a:cubicBezTo>
                <a:lnTo>
                  <a:pt x="0" y="749122"/>
                </a:lnTo>
                <a:cubicBezTo>
                  <a:pt x="0" y="609473"/>
                  <a:pt x="98881" y="437945"/>
                  <a:pt x="219816" y="367970"/>
                </a:cubicBezTo>
                <a:lnTo>
                  <a:pt x="764526" y="52481"/>
                </a:lnTo>
                <a:cubicBezTo>
                  <a:pt x="824948" y="17494"/>
                  <a:pt x="904599" y="0"/>
                  <a:pt x="984250" y="0"/>
                </a:cubicBezTo>
                <a:close/>
              </a:path>
            </a:pathLst>
          </a:custGeom>
          <a:pattFill prst="pct10">
            <a:fgClr>
              <a:schemeClr val="tx1"/>
            </a:fgClr>
            <a:bgClr>
              <a:schemeClr val="bg1"/>
            </a:bgClr>
          </a:pattFill>
        </p:spPr>
        <p:txBody>
          <a:bodyPr wrap="square" anchor="ctr">
            <a:noAutofit/>
          </a:bodyPr>
          <a:lstStyle>
            <a:lvl1pPr algn="ctr">
              <a:defRPr sz="1600" b="0" i="0">
                <a:latin typeface="Titillium" charset="0"/>
                <a:ea typeface="Titillium" charset="0"/>
                <a:cs typeface="Titillium" charset="0"/>
              </a:defRPr>
            </a:lvl1pPr>
          </a:lstStyle>
          <a:p>
            <a:r>
              <a:rPr lang="en-US"/>
              <a:t>Insert Image</a:t>
            </a:r>
          </a:p>
        </p:txBody>
      </p:sp>
      <p:sp>
        <p:nvSpPr>
          <p:cNvPr id="7" name="Picture Placeholder 10"/>
          <p:cNvSpPr>
            <a:spLocks noGrp="1"/>
          </p:cNvSpPr>
          <p:nvPr>
            <p:ph type="pic" sz="quarter" idx="20" hasCustomPrompt="1"/>
          </p:nvPr>
        </p:nvSpPr>
        <p:spPr>
          <a:xfrm>
            <a:off x="9283358" y="1856817"/>
            <a:ext cx="1117942" cy="1209900"/>
          </a:xfrm>
          <a:custGeom>
            <a:avLst/>
            <a:gdLst>
              <a:gd name="connsiteX0" fmla="*/ 984250 w 1968500"/>
              <a:gd name="connsiteY0" fmla="*/ 0 h 2130425"/>
              <a:gd name="connsiteX1" fmla="*/ 1203975 w 1968500"/>
              <a:gd name="connsiteY1" fmla="*/ 52481 h 2130425"/>
              <a:gd name="connsiteX2" fmla="*/ 1748684 w 1968500"/>
              <a:gd name="connsiteY2" fmla="*/ 367970 h 2130425"/>
              <a:gd name="connsiteX3" fmla="*/ 1968500 w 1968500"/>
              <a:gd name="connsiteY3" fmla="*/ 749122 h 2130425"/>
              <a:gd name="connsiteX4" fmla="*/ 1968500 w 1968500"/>
              <a:gd name="connsiteY4" fmla="*/ 1381303 h 2130425"/>
              <a:gd name="connsiteX5" fmla="*/ 1748684 w 1968500"/>
              <a:gd name="connsiteY5" fmla="*/ 1762455 h 2130425"/>
              <a:gd name="connsiteX6" fmla="*/ 1203975 w 1968500"/>
              <a:gd name="connsiteY6" fmla="*/ 2077944 h 2130425"/>
              <a:gd name="connsiteX7" fmla="*/ 764526 w 1968500"/>
              <a:gd name="connsiteY7" fmla="*/ 2077944 h 2130425"/>
              <a:gd name="connsiteX8" fmla="*/ 219816 w 1968500"/>
              <a:gd name="connsiteY8" fmla="*/ 1762455 h 2130425"/>
              <a:gd name="connsiteX9" fmla="*/ 0 w 1968500"/>
              <a:gd name="connsiteY9" fmla="*/ 1381303 h 2130425"/>
              <a:gd name="connsiteX10" fmla="*/ 0 w 1968500"/>
              <a:gd name="connsiteY10" fmla="*/ 749122 h 2130425"/>
              <a:gd name="connsiteX11" fmla="*/ 219816 w 1968500"/>
              <a:gd name="connsiteY11" fmla="*/ 367970 h 2130425"/>
              <a:gd name="connsiteX12" fmla="*/ 764526 w 1968500"/>
              <a:gd name="connsiteY12" fmla="*/ 52481 h 2130425"/>
              <a:gd name="connsiteX13" fmla="*/ 984250 w 1968500"/>
              <a:gd name="connsiteY13" fmla="*/ 0 h 213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68500" h="2130425">
                <a:moveTo>
                  <a:pt x="984250" y="0"/>
                </a:moveTo>
                <a:cubicBezTo>
                  <a:pt x="1063902" y="0"/>
                  <a:pt x="1143553" y="17494"/>
                  <a:pt x="1203975" y="52481"/>
                </a:cubicBezTo>
                <a:lnTo>
                  <a:pt x="1748684" y="367970"/>
                </a:lnTo>
                <a:cubicBezTo>
                  <a:pt x="1869620" y="437945"/>
                  <a:pt x="1968500" y="609473"/>
                  <a:pt x="1968500" y="749122"/>
                </a:cubicBezTo>
                <a:lnTo>
                  <a:pt x="1968500" y="1381303"/>
                </a:lnTo>
                <a:cubicBezTo>
                  <a:pt x="1968500" y="1520952"/>
                  <a:pt x="1869620" y="1692480"/>
                  <a:pt x="1748684" y="1762455"/>
                </a:cubicBezTo>
                <a:lnTo>
                  <a:pt x="1203975" y="2077944"/>
                </a:lnTo>
                <a:cubicBezTo>
                  <a:pt x="1083131" y="2147919"/>
                  <a:pt x="885370" y="2147919"/>
                  <a:pt x="764526" y="2077944"/>
                </a:cubicBezTo>
                <a:lnTo>
                  <a:pt x="219816" y="1762455"/>
                </a:lnTo>
                <a:cubicBezTo>
                  <a:pt x="98881" y="1692480"/>
                  <a:pt x="0" y="1520952"/>
                  <a:pt x="0" y="1381303"/>
                </a:cubicBezTo>
                <a:lnTo>
                  <a:pt x="0" y="749122"/>
                </a:lnTo>
                <a:cubicBezTo>
                  <a:pt x="0" y="609473"/>
                  <a:pt x="98881" y="437945"/>
                  <a:pt x="219816" y="367970"/>
                </a:cubicBezTo>
                <a:lnTo>
                  <a:pt x="764526" y="52481"/>
                </a:lnTo>
                <a:cubicBezTo>
                  <a:pt x="824948" y="17494"/>
                  <a:pt x="904599" y="0"/>
                  <a:pt x="984250" y="0"/>
                </a:cubicBezTo>
                <a:close/>
              </a:path>
            </a:pathLst>
          </a:custGeom>
          <a:pattFill prst="pct10">
            <a:fgClr>
              <a:schemeClr val="tx1"/>
            </a:fgClr>
            <a:bgClr>
              <a:schemeClr val="bg1"/>
            </a:bgClr>
          </a:pattFill>
        </p:spPr>
        <p:txBody>
          <a:bodyPr wrap="square" anchor="ctr">
            <a:noAutofit/>
          </a:bodyPr>
          <a:lstStyle>
            <a:lvl1pPr algn="ctr">
              <a:defRPr sz="1600" b="0" i="0">
                <a:latin typeface="Titillium" charset="0"/>
                <a:ea typeface="Titillium" charset="0"/>
                <a:cs typeface="Titillium" charset="0"/>
              </a:defRPr>
            </a:lvl1pPr>
          </a:lstStyle>
          <a:p>
            <a:r>
              <a:rPr lang="en-US"/>
              <a:t>Insert Image</a:t>
            </a:r>
          </a:p>
        </p:txBody>
      </p:sp>
      <p:sp>
        <p:nvSpPr>
          <p:cNvPr id="8" name="Picture Placeholder 10"/>
          <p:cNvSpPr>
            <a:spLocks noGrp="1"/>
          </p:cNvSpPr>
          <p:nvPr>
            <p:ph type="pic" sz="quarter" idx="21" hasCustomPrompt="1"/>
          </p:nvPr>
        </p:nvSpPr>
        <p:spPr>
          <a:xfrm>
            <a:off x="7461698" y="821256"/>
            <a:ext cx="1117942" cy="1209900"/>
          </a:xfrm>
          <a:custGeom>
            <a:avLst/>
            <a:gdLst>
              <a:gd name="connsiteX0" fmla="*/ 984250 w 1968500"/>
              <a:gd name="connsiteY0" fmla="*/ 0 h 2130425"/>
              <a:gd name="connsiteX1" fmla="*/ 1203975 w 1968500"/>
              <a:gd name="connsiteY1" fmla="*/ 52481 h 2130425"/>
              <a:gd name="connsiteX2" fmla="*/ 1748684 w 1968500"/>
              <a:gd name="connsiteY2" fmla="*/ 367970 h 2130425"/>
              <a:gd name="connsiteX3" fmla="*/ 1968500 w 1968500"/>
              <a:gd name="connsiteY3" fmla="*/ 749122 h 2130425"/>
              <a:gd name="connsiteX4" fmla="*/ 1968500 w 1968500"/>
              <a:gd name="connsiteY4" fmla="*/ 1381303 h 2130425"/>
              <a:gd name="connsiteX5" fmla="*/ 1748684 w 1968500"/>
              <a:gd name="connsiteY5" fmla="*/ 1762455 h 2130425"/>
              <a:gd name="connsiteX6" fmla="*/ 1203975 w 1968500"/>
              <a:gd name="connsiteY6" fmla="*/ 2077944 h 2130425"/>
              <a:gd name="connsiteX7" fmla="*/ 764526 w 1968500"/>
              <a:gd name="connsiteY7" fmla="*/ 2077944 h 2130425"/>
              <a:gd name="connsiteX8" fmla="*/ 219816 w 1968500"/>
              <a:gd name="connsiteY8" fmla="*/ 1762455 h 2130425"/>
              <a:gd name="connsiteX9" fmla="*/ 0 w 1968500"/>
              <a:gd name="connsiteY9" fmla="*/ 1381303 h 2130425"/>
              <a:gd name="connsiteX10" fmla="*/ 0 w 1968500"/>
              <a:gd name="connsiteY10" fmla="*/ 749122 h 2130425"/>
              <a:gd name="connsiteX11" fmla="*/ 219816 w 1968500"/>
              <a:gd name="connsiteY11" fmla="*/ 367970 h 2130425"/>
              <a:gd name="connsiteX12" fmla="*/ 764526 w 1968500"/>
              <a:gd name="connsiteY12" fmla="*/ 52481 h 2130425"/>
              <a:gd name="connsiteX13" fmla="*/ 984250 w 1968500"/>
              <a:gd name="connsiteY13" fmla="*/ 0 h 213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68500" h="2130425">
                <a:moveTo>
                  <a:pt x="984250" y="0"/>
                </a:moveTo>
                <a:cubicBezTo>
                  <a:pt x="1063902" y="0"/>
                  <a:pt x="1143553" y="17494"/>
                  <a:pt x="1203975" y="52481"/>
                </a:cubicBezTo>
                <a:lnTo>
                  <a:pt x="1748684" y="367970"/>
                </a:lnTo>
                <a:cubicBezTo>
                  <a:pt x="1869620" y="437945"/>
                  <a:pt x="1968500" y="609473"/>
                  <a:pt x="1968500" y="749122"/>
                </a:cubicBezTo>
                <a:lnTo>
                  <a:pt x="1968500" y="1381303"/>
                </a:lnTo>
                <a:cubicBezTo>
                  <a:pt x="1968500" y="1520952"/>
                  <a:pt x="1869620" y="1692480"/>
                  <a:pt x="1748684" y="1762455"/>
                </a:cubicBezTo>
                <a:lnTo>
                  <a:pt x="1203975" y="2077944"/>
                </a:lnTo>
                <a:cubicBezTo>
                  <a:pt x="1083131" y="2147919"/>
                  <a:pt x="885370" y="2147919"/>
                  <a:pt x="764526" y="2077944"/>
                </a:cubicBezTo>
                <a:lnTo>
                  <a:pt x="219816" y="1762455"/>
                </a:lnTo>
                <a:cubicBezTo>
                  <a:pt x="98881" y="1692480"/>
                  <a:pt x="0" y="1520952"/>
                  <a:pt x="0" y="1381303"/>
                </a:cubicBezTo>
                <a:lnTo>
                  <a:pt x="0" y="749122"/>
                </a:lnTo>
                <a:cubicBezTo>
                  <a:pt x="0" y="609473"/>
                  <a:pt x="98881" y="437945"/>
                  <a:pt x="219816" y="367970"/>
                </a:cubicBezTo>
                <a:lnTo>
                  <a:pt x="764526" y="52481"/>
                </a:lnTo>
                <a:cubicBezTo>
                  <a:pt x="824948" y="17494"/>
                  <a:pt x="904599" y="0"/>
                  <a:pt x="984250" y="0"/>
                </a:cubicBezTo>
                <a:close/>
              </a:path>
            </a:pathLst>
          </a:custGeom>
          <a:pattFill prst="pct10">
            <a:fgClr>
              <a:schemeClr val="tx1"/>
            </a:fgClr>
            <a:bgClr>
              <a:schemeClr val="bg1"/>
            </a:bgClr>
          </a:pattFill>
        </p:spPr>
        <p:txBody>
          <a:bodyPr wrap="square" anchor="ctr">
            <a:noAutofit/>
          </a:bodyPr>
          <a:lstStyle>
            <a:lvl1pPr algn="ctr">
              <a:defRPr sz="1600" b="0" i="0">
                <a:latin typeface="Titillium" charset="0"/>
                <a:ea typeface="Titillium" charset="0"/>
                <a:cs typeface="Titillium" charset="0"/>
              </a:defRPr>
            </a:lvl1pPr>
          </a:lstStyle>
          <a:p>
            <a:r>
              <a:rPr lang="en-US"/>
              <a:t>Insert Image</a:t>
            </a:r>
          </a:p>
        </p:txBody>
      </p:sp>
      <p:sp>
        <p:nvSpPr>
          <p:cNvPr id="10" name="Picture Placeholder 10"/>
          <p:cNvSpPr>
            <a:spLocks noGrp="1"/>
          </p:cNvSpPr>
          <p:nvPr>
            <p:ph type="pic" sz="quarter" idx="22" hasCustomPrompt="1"/>
          </p:nvPr>
        </p:nvSpPr>
        <p:spPr>
          <a:xfrm>
            <a:off x="7461698" y="4826844"/>
            <a:ext cx="1117942" cy="1209900"/>
          </a:xfrm>
          <a:custGeom>
            <a:avLst/>
            <a:gdLst>
              <a:gd name="connsiteX0" fmla="*/ 984250 w 1968500"/>
              <a:gd name="connsiteY0" fmla="*/ 0 h 2130425"/>
              <a:gd name="connsiteX1" fmla="*/ 1203975 w 1968500"/>
              <a:gd name="connsiteY1" fmla="*/ 52481 h 2130425"/>
              <a:gd name="connsiteX2" fmla="*/ 1748684 w 1968500"/>
              <a:gd name="connsiteY2" fmla="*/ 367970 h 2130425"/>
              <a:gd name="connsiteX3" fmla="*/ 1968500 w 1968500"/>
              <a:gd name="connsiteY3" fmla="*/ 749122 h 2130425"/>
              <a:gd name="connsiteX4" fmla="*/ 1968500 w 1968500"/>
              <a:gd name="connsiteY4" fmla="*/ 1381303 h 2130425"/>
              <a:gd name="connsiteX5" fmla="*/ 1748684 w 1968500"/>
              <a:gd name="connsiteY5" fmla="*/ 1762455 h 2130425"/>
              <a:gd name="connsiteX6" fmla="*/ 1203975 w 1968500"/>
              <a:gd name="connsiteY6" fmla="*/ 2077944 h 2130425"/>
              <a:gd name="connsiteX7" fmla="*/ 764526 w 1968500"/>
              <a:gd name="connsiteY7" fmla="*/ 2077944 h 2130425"/>
              <a:gd name="connsiteX8" fmla="*/ 219816 w 1968500"/>
              <a:gd name="connsiteY8" fmla="*/ 1762455 h 2130425"/>
              <a:gd name="connsiteX9" fmla="*/ 0 w 1968500"/>
              <a:gd name="connsiteY9" fmla="*/ 1381303 h 2130425"/>
              <a:gd name="connsiteX10" fmla="*/ 0 w 1968500"/>
              <a:gd name="connsiteY10" fmla="*/ 749122 h 2130425"/>
              <a:gd name="connsiteX11" fmla="*/ 219816 w 1968500"/>
              <a:gd name="connsiteY11" fmla="*/ 367970 h 2130425"/>
              <a:gd name="connsiteX12" fmla="*/ 764526 w 1968500"/>
              <a:gd name="connsiteY12" fmla="*/ 52481 h 2130425"/>
              <a:gd name="connsiteX13" fmla="*/ 984250 w 1968500"/>
              <a:gd name="connsiteY13" fmla="*/ 0 h 213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68500" h="2130425">
                <a:moveTo>
                  <a:pt x="984250" y="0"/>
                </a:moveTo>
                <a:cubicBezTo>
                  <a:pt x="1063902" y="0"/>
                  <a:pt x="1143553" y="17494"/>
                  <a:pt x="1203975" y="52481"/>
                </a:cubicBezTo>
                <a:lnTo>
                  <a:pt x="1748684" y="367970"/>
                </a:lnTo>
                <a:cubicBezTo>
                  <a:pt x="1869620" y="437945"/>
                  <a:pt x="1968500" y="609473"/>
                  <a:pt x="1968500" y="749122"/>
                </a:cubicBezTo>
                <a:lnTo>
                  <a:pt x="1968500" y="1381303"/>
                </a:lnTo>
                <a:cubicBezTo>
                  <a:pt x="1968500" y="1520952"/>
                  <a:pt x="1869620" y="1692480"/>
                  <a:pt x="1748684" y="1762455"/>
                </a:cubicBezTo>
                <a:lnTo>
                  <a:pt x="1203975" y="2077944"/>
                </a:lnTo>
                <a:cubicBezTo>
                  <a:pt x="1083131" y="2147919"/>
                  <a:pt x="885370" y="2147919"/>
                  <a:pt x="764526" y="2077944"/>
                </a:cubicBezTo>
                <a:lnTo>
                  <a:pt x="219816" y="1762455"/>
                </a:lnTo>
                <a:cubicBezTo>
                  <a:pt x="98881" y="1692480"/>
                  <a:pt x="0" y="1520952"/>
                  <a:pt x="0" y="1381303"/>
                </a:cubicBezTo>
                <a:lnTo>
                  <a:pt x="0" y="749122"/>
                </a:lnTo>
                <a:cubicBezTo>
                  <a:pt x="0" y="609473"/>
                  <a:pt x="98881" y="437945"/>
                  <a:pt x="219816" y="367970"/>
                </a:cubicBezTo>
                <a:lnTo>
                  <a:pt x="764526" y="52481"/>
                </a:lnTo>
                <a:cubicBezTo>
                  <a:pt x="824948" y="17494"/>
                  <a:pt x="904599" y="0"/>
                  <a:pt x="984250" y="0"/>
                </a:cubicBezTo>
                <a:close/>
              </a:path>
            </a:pathLst>
          </a:custGeom>
          <a:pattFill prst="pct10">
            <a:fgClr>
              <a:schemeClr val="tx1"/>
            </a:fgClr>
            <a:bgClr>
              <a:schemeClr val="bg1"/>
            </a:bgClr>
          </a:pattFill>
        </p:spPr>
        <p:txBody>
          <a:bodyPr wrap="square" anchor="ctr">
            <a:noAutofit/>
          </a:bodyPr>
          <a:lstStyle>
            <a:lvl1pPr algn="ctr">
              <a:defRPr sz="1600" b="0" i="0">
                <a:latin typeface="Titillium" charset="0"/>
                <a:ea typeface="Titillium" charset="0"/>
                <a:cs typeface="Titillium" charset="0"/>
              </a:defRPr>
            </a:lvl1pPr>
          </a:lstStyle>
          <a:p>
            <a:r>
              <a:rPr lang="en-US"/>
              <a:t>Insert Image</a:t>
            </a:r>
          </a:p>
        </p:txBody>
      </p:sp>
      <p:sp>
        <p:nvSpPr>
          <p:cNvPr id="12" name="Picture Placeholder 10"/>
          <p:cNvSpPr>
            <a:spLocks noGrp="1"/>
          </p:cNvSpPr>
          <p:nvPr>
            <p:ph type="pic" sz="quarter" idx="23" hasCustomPrompt="1"/>
          </p:nvPr>
        </p:nvSpPr>
        <p:spPr>
          <a:xfrm>
            <a:off x="5640038" y="3919419"/>
            <a:ext cx="1117942" cy="1209900"/>
          </a:xfrm>
          <a:custGeom>
            <a:avLst/>
            <a:gdLst>
              <a:gd name="connsiteX0" fmla="*/ 984250 w 1968500"/>
              <a:gd name="connsiteY0" fmla="*/ 0 h 2130425"/>
              <a:gd name="connsiteX1" fmla="*/ 1203975 w 1968500"/>
              <a:gd name="connsiteY1" fmla="*/ 52481 h 2130425"/>
              <a:gd name="connsiteX2" fmla="*/ 1748684 w 1968500"/>
              <a:gd name="connsiteY2" fmla="*/ 367970 h 2130425"/>
              <a:gd name="connsiteX3" fmla="*/ 1968500 w 1968500"/>
              <a:gd name="connsiteY3" fmla="*/ 749122 h 2130425"/>
              <a:gd name="connsiteX4" fmla="*/ 1968500 w 1968500"/>
              <a:gd name="connsiteY4" fmla="*/ 1381303 h 2130425"/>
              <a:gd name="connsiteX5" fmla="*/ 1748684 w 1968500"/>
              <a:gd name="connsiteY5" fmla="*/ 1762455 h 2130425"/>
              <a:gd name="connsiteX6" fmla="*/ 1203975 w 1968500"/>
              <a:gd name="connsiteY6" fmla="*/ 2077944 h 2130425"/>
              <a:gd name="connsiteX7" fmla="*/ 764526 w 1968500"/>
              <a:gd name="connsiteY7" fmla="*/ 2077944 h 2130425"/>
              <a:gd name="connsiteX8" fmla="*/ 219816 w 1968500"/>
              <a:gd name="connsiteY8" fmla="*/ 1762455 h 2130425"/>
              <a:gd name="connsiteX9" fmla="*/ 0 w 1968500"/>
              <a:gd name="connsiteY9" fmla="*/ 1381303 h 2130425"/>
              <a:gd name="connsiteX10" fmla="*/ 0 w 1968500"/>
              <a:gd name="connsiteY10" fmla="*/ 749122 h 2130425"/>
              <a:gd name="connsiteX11" fmla="*/ 219816 w 1968500"/>
              <a:gd name="connsiteY11" fmla="*/ 367970 h 2130425"/>
              <a:gd name="connsiteX12" fmla="*/ 764526 w 1968500"/>
              <a:gd name="connsiteY12" fmla="*/ 52481 h 2130425"/>
              <a:gd name="connsiteX13" fmla="*/ 984250 w 1968500"/>
              <a:gd name="connsiteY13" fmla="*/ 0 h 213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68500" h="2130425">
                <a:moveTo>
                  <a:pt x="984250" y="0"/>
                </a:moveTo>
                <a:cubicBezTo>
                  <a:pt x="1063902" y="0"/>
                  <a:pt x="1143553" y="17494"/>
                  <a:pt x="1203975" y="52481"/>
                </a:cubicBezTo>
                <a:lnTo>
                  <a:pt x="1748684" y="367970"/>
                </a:lnTo>
                <a:cubicBezTo>
                  <a:pt x="1869620" y="437945"/>
                  <a:pt x="1968500" y="609473"/>
                  <a:pt x="1968500" y="749122"/>
                </a:cubicBezTo>
                <a:lnTo>
                  <a:pt x="1968500" y="1381303"/>
                </a:lnTo>
                <a:cubicBezTo>
                  <a:pt x="1968500" y="1520952"/>
                  <a:pt x="1869620" y="1692480"/>
                  <a:pt x="1748684" y="1762455"/>
                </a:cubicBezTo>
                <a:lnTo>
                  <a:pt x="1203975" y="2077944"/>
                </a:lnTo>
                <a:cubicBezTo>
                  <a:pt x="1083131" y="2147919"/>
                  <a:pt x="885370" y="2147919"/>
                  <a:pt x="764526" y="2077944"/>
                </a:cubicBezTo>
                <a:lnTo>
                  <a:pt x="219816" y="1762455"/>
                </a:lnTo>
                <a:cubicBezTo>
                  <a:pt x="98881" y="1692480"/>
                  <a:pt x="0" y="1520952"/>
                  <a:pt x="0" y="1381303"/>
                </a:cubicBezTo>
                <a:lnTo>
                  <a:pt x="0" y="749122"/>
                </a:lnTo>
                <a:cubicBezTo>
                  <a:pt x="0" y="609473"/>
                  <a:pt x="98881" y="437945"/>
                  <a:pt x="219816" y="367970"/>
                </a:cubicBezTo>
                <a:lnTo>
                  <a:pt x="764526" y="52481"/>
                </a:lnTo>
                <a:cubicBezTo>
                  <a:pt x="824948" y="17494"/>
                  <a:pt x="904599" y="0"/>
                  <a:pt x="984250" y="0"/>
                </a:cubicBezTo>
                <a:close/>
              </a:path>
            </a:pathLst>
          </a:custGeom>
          <a:pattFill prst="pct10">
            <a:fgClr>
              <a:schemeClr val="tx1"/>
            </a:fgClr>
            <a:bgClr>
              <a:schemeClr val="bg1"/>
            </a:bgClr>
          </a:pattFill>
        </p:spPr>
        <p:txBody>
          <a:bodyPr wrap="square" anchor="ctr">
            <a:noAutofit/>
          </a:bodyPr>
          <a:lstStyle>
            <a:lvl1pPr algn="ctr">
              <a:defRPr sz="1600" b="0" i="0">
                <a:latin typeface="Titillium" charset="0"/>
                <a:ea typeface="Titillium" charset="0"/>
                <a:cs typeface="Titillium" charset="0"/>
              </a:defRPr>
            </a:lvl1pPr>
          </a:lstStyle>
          <a:p>
            <a:r>
              <a:rPr lang="en-US"/>
              <a:t>Insert Image</a:t>
            </a:r>
          </a:p>
        </p:txBody>
      </p:sp>
      <p:sp>
        <p:nvSpPr>
          <p:cNvPr id="13" name="Picture Placeholder 10"/>
          <p:cNvSpPr>
            <a:spLocks noGrp="1"/>
          </p:cNvSpPr>
          <p:nvPr>
            <p:ph type="pic" sz="quarter" idx="24" hasCustomPrompt="1"/>
          </p:nvPr>
        </p:nvSpPr>
        <p:spPr>
          <a:xfrm>
            <a:off x="9283358" y="3919419"/>
            <a:ext cx="1117942" cy="1209900"/>
          </a:xfrm>
          <a:custGeom>
            <a:avLst/>
            <a:gdLst>
              <a:gd name="connsiteX0" fmla="*/ 984250 w 1968500"/>
              <a:gd name="connsiteY0" fmla="*/ 0 h 2130425"/>
              <a:gd name="connsiteX1" fmla="*/ 1203975 w 1968500"/>
              <a:gd name="connsiteY1" fmla="*/ 52481 h 2130425"/>
              <a:gd name="connsiteX2" fmla="*/ 1748684 w 1968500"/>
              <a:gd name="connsiteY2" fmla="*/ 367970 h 2130425"/>
              <a:gd name="connsiteX3" fmla="*/ 1968500 w 1968500"/>
              <a:gd name="connsiteY3" fmla="*/ 749122 h 2130425"/>
              <a:gd name="connsiteX4" fmla="*/ 1968500 w 1968500"/>
              <a:gd name="connsiteY4" fmla="*/ 1381303 h 2130425"/>
              <a:gd name="connsiteX5" fmla="*/ 1748684 w 1968500"/>
              <a:gd name="connsiteY5" fmla="*/ 1762455 h 2130425"/>
              <a:gd name="connsiteX6" fmla="*/ 1203975 w 1968500"/>
              <a:gd name="connsiteY6" fmla="*/ 2077944 h 2130425"/>
              <a:gd name="connsiteX7" fmla="*/ 764526 w 1968500"/>
              <a:gd name="connsiteY7" fmla="*/ 2077944 h 2130425"/>
              <a:gd name="connsiteX8" fmla="*/ 219816 w 1968500"/>
              <a:gd name="connsiteY8" fmla="*/ 1762455 h 2130425"/>
              <a:gd name="connsiteX9" fmla="*/ 0 w 1968500"/>
              <a:gd name="connsiteY9" fmla="*/ 1381303 h 2130425"/>
              <a:gd name="connsiteX10" fmla="*/ 0 w 1968500"/>
              <a:gd name="connsiteY10" fmla="*/ 749122 h 2130425"/>
              <a:gd name="connsiteX11" fmla="*/ 219816 w 1968500"/>
              <a:gd name="connsiteY11" fmla="*/ 367970 h 2130425"/>
              <a:gd name="connsiteX12" fmla="*/ 764526 w 1968500"/>
              <a:gd name="connsiteY12" fmla="*/ 52481 h 2130425"/>
              <a:gd name="connsiteX13" fmla="*/ 984250 w 1968500"/>
              <a:gd name="connsiteY13" fmla="*/ 0 h 213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68500" h="2130425">
                <a:moveTo>
                  <a:pt x="984250" y="0"/>
                </a:moveTo>
                <a:cubicBezTo>
                  <a:pt x="1063902" y="0"/>
                  <a:pt x="1143553" y="17494"/>
                  <a:pt x="1203975" y="52481"/>
                </a:cubicBezTo>
                <a:lnTo>
                  <a:pt x="1748684" y="367970"/>
                </a:lnTo>
                <a:cubicBezTo>
                  <a:pt x="1869620" y="437945"/>
                  <a:pt x="1968500" y="609473"/>
                  <a:pt x="1968500" y="749122"/>
                </a:cubicBezTo>
                <a:lnTo>
                  <a:pt x="1968500" y="1381303"/>
                </a:lnTo>
                <a:cubicBezTo>
                  <a:pt x="1968500" y="1520952"/>
                  <a:pt x="1869620" y="1692480"/>
                  <a:pt x="1748684" y="1762455"/>
                </a:cubicBezTo>
                <a:lnTo>
                  <a:pt x="1203975" y="2077944"/>
                </a:lnTo>
                <a:cubicBezTo>
                  <a:pt x="1083131" y="2147919"/>
                  <a:pt x="885370" y="2147919"/>
                  <a:pt x="764526" y="2077944"/>
                </a:cubicBezTo>
                <a:lnTo>
                  <a:pt x="219816" y="1762455"/>
                </a:lnTo>
                <a:cubicBezTo>
                  <a:pt x="98881" y="1692480"/>
                  <a:pt x="0" y="1520952"/>
                  <a:pt x="0" y="1381303"/>
                </a:cubicBezTo>
                <a:lnTo>
                  <a:pt x="0" y="749122"/>
                </a:lnTo>
                <a:cubicBezTo>
                  <a:pt x="0" y="609473"/>
                  <a:pt x="98881" y="437945"/>
                  <a:pt x="219816" y="367970"/>
                </a:cubicBezTo>
                <a:lnTo>
                  <a:pt x="764526" y="52481"/>
                </a:lnTo>
                <a:cubicBezTo>
                  <a:pt x="824948" y="17494"/>
                  <a:pt x="904599" y="0"/>
                  <a:pt x="984250" y="0"/>
                </a:cubicBezTo>
                <a:close/>
              </a:path>
            </a:pathLst>
          </a:custGeom>
          <a:pattFill prst="pct10">
            <a:fgClr>
              <a:schemeClr val="tx1"/>
            </a:fgClr>
            <a:bgClr>
              <a:schemeClr val="bg1"/>
            </a:bgClr>
          </a:pattFill>
        </p:spPr>
        <p:txBody>
          <a:bodyPr wrap="square" anchor="ctr">
            <a:noAutofit/>
          </a:bodyPr>
          <a:lstStyle>
            <a:lvl1pPr algn="ctr">
              <a:defRPr sz="1600" b="0" i="0">
                <a:latin typeface="Titillium" charset="0"/>
                <a:ea typeface="Titillium" charset="0"/>
                <a:cs typeface="Titillium" charset="0"/>
              </a:defRPr>
            </a:lvl1pPr>
          </a:lstStyle>
          <a:p>
            <a:r>
              <a:rPr lang="en-US"/>
              <a:t>Insert Image</a:t>
            </a:r>
          </a:p>
        </p:txBody>
      </p:sp>
    </p:spTree>
    <p:extLst>
      <p:ext uri="{BB962C8B-B14F-4D97-AF65-F5344CB8AC3E}">
        <p14:creationId xmlns:p14="http://schemas.microsoft.com/office/powerpoint/2010/main" val="291085767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1128">
          <p15:clr>
            <a:srgbClr val="FBAE40"/>
          </p15:clr>
        </p15:guide>
        <p15:guide id="4" pos="6552">
          <p15:clr>
            <a:srgbClr val="FBAE40"/>
          </p15:clr>
        </p15:guide>
        <p15:guide id="5" orient="horz" pos="480">
          <p15:clr>
            <a:srgbClr val="FBAE40"/>
          </p15:clr>
        </p15:guide>
        <p15:guide id="6" orient="horz" pos="3840">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48_Title Slide">
    <p:spTree>
      <p:nvGrpSpPr>
        <p:cNvPr id="1" name=""/>
        <p:cNvGrpSpPr/>
        <p:nvPr/>
      </p:nvGrpSpPr>
      <p:grpSpPr>
        <a:xfrm>
          <a:off x="0" y="0"/>
          <a:ext cx="0" cy="0"/>
          <a:chOff x="0" y="0"/>
          <a:chExt cx="0" cy="0"/>
        </a:xfrm>
      </p:grpSpPr>
      <p:sp>
        <p:nvSpPr>
          <p:cNvPr id="5" name="Picture Placeholder 10"/>
          <p:cNvSpPr>
            <a:spLocks noGrp="1"/>
          </p:cNvSpPr>
          <p:nvPr>
            <p:ph type="pic" sz="quarter" idx="18" hasCustomPrompt="1"/>
          </p:nvPr>
        </p:nvSpPr>
        <p:spPr>
          <a:xfrm>
            <a:off x="1790700" y="3254828"/>
            <a:ext cx="1538926" cy="1665514"/>
          </a:xfrm>
          <a:custGeom>
            <a:avLst/>
            <a:gdLst>
              <a:gd name="connsiteX0" fmla="*/ 984250 w 1968500"/>
              <a:gd name="connsiteY0" fmla="*/ 0 h 2130425"/>
              <a:gd name="connsiteX1" fmla="*/ 1203975 w 1968500"/>
              <a:gd name="connsiteY1" fmla="*/ 52481 h 2130425"/>
              <a:gd name="connsiteX2" fmla="*/ 1748684 w 1968500"/>
              <a:gd name="connsiteY2" fmla="*/ 367970 h 2130425"/>
              <a:gd name="connsiteX3" fmla="*/ 1968500 w 1968500"/>
              <a:gd name="connsiteY3" fmla="*/ 749122 h 2130425"/>
              <a:gd name="connsiteX4" fmla="*/ 1968500 w 1968500"/>
              <a:gd name="connsiteY4" fmla="*/ 1381303 h 2130425"/>
              <a:gd name="connsiteX5" fmla="*/ 1748684 w 1968500"/>
              <a:gd name="connsiteY5" fmla="*/ 1762455 h 2130425"/>
              <a:gd name="connsiteX6" fmla="*/ 1203975 w 1968500"/>
              <a:gd name="connsiteY6" fmla="*/ 2077944 h 2130425"/>
              <a:gd name="connsiteX7" fmla="*/ 764526 w 1968500"/>
              <a:gd name="connsiteY7" fmla="*/ 2077944 h 2130425"/>
              <a:gd name="connsiteX8" fmla="*/ 219816 w 1968500"/>
              <a:gd name="connsiteY8" fmla="*/ 1762455 h 2130425"/>
              <a:gd name="connsiteX9" fmla="*/ 0 w 1968500"/>
              <a:gd name="connsiteY9" fmla="*/ 1381303 h 2130425"/>
              <a:gd name="connsiteX10" fmla="*/ 0 w 1968500"/>
              <a:gd name="connsiteY10" fmla="*/ 749122 h 2130425"/>
              <a:gd name="connsiteX11" fmla="*/ 219816 w 1968500"/>
              <a:gd name="connsiteY11" fmla="*/ 367970 h 2130425"/>
              <a:gd name="connsiteX12" fmla="*/ 764526 w 1968500"/>
              <a:gd name="connsiteY12" fmla="*/ 52481 h 2130425"/>
              <a:gd name="connsiteX13" fmla="*/ 984250 w 1968500"/>
              <a:gd name="connsiteY13" fmla="*/ 0 h 213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68500" h="2130425">
                <a:moveTo>
                  <a:pt x="984250" y="0"/>
                </a:moveTo>
                <a:cubicBezTo>
                  <a:pt x="1063902" y="0"/>
                  <a:pt x="1143553" y="17494"/>
                  <a:pt x="1203975" y="52481"/>
                </a:cubicBezTo>
                <a:lnTo>
                  <a:pt x="1748684" y="367970"/>
                </a:lnTo>
                <a:cubicBezTo>
                  <a:pt x="1869620" y="437945"/>
                  <a:pt x="1968500" y="609473"/>
                  <a:pt x="1968500" y="749122"/>
                </a:cubicBezTo>
                <a:lnTo>
                  <a:pt x="1968500" y="1381303"/>
                </a:lnTo>
                <a:cubicBezTo>
                  <a:pt x="1968500" y="1520952"/>
                  <a:pt x="1869620" y="1692480"/>
                  <a:pt x="1748684" y="1762455"/>
                </a:cubicBezTo>
                <a:lnTo>
                  <a:pt x="1203975" y="2077944"/>
                </a:lnTo>
                <a:cubicBezTo>
                  <a:pt x="1083131" y="2147919"/>
                  <a:pt x="885370" y="2147919"/>
                  <a:pt x="764526" y="2077944"/>
                </a:cubicBezTo>
                <a:lnTo>
                  <a:pt x="219816" y="1762455"/>
                </a:lnTo>
                <a:cubicBezTo>
                  <a:pt x="98881" y="1692480"/>
                  <a:pt x="0" y="1520952"/>
                  <a:pt x="0" y="1381303"/>
                </a:cubicBezTo>
                <a:lnTo>
                  <a:pt x="0" y="749122"/>
                </a:lnTo>
                <a:cubicBezTo>
                  <a:pt x="0" y="609473"/>
                  <a:pt x="98881" y="437945"/>
                  <a:pt x="219816" y="367970"/>
                </a:cubicBezTo>
                <a:lnTo>
                  <a:pt x="764526" y="52481"/>
                </a:lnTo>
                <a:cubicBezTo>
                  <a:pt x="824948" y="17494"/>
                  <a:pt x="904599" y="0"/>
                  <a:pt x="984250" y="0"/>
                </a:cubicBezTo>
                <a:close/>
              </a:path>
            </a:pathLst>
          </a:custGeom>
          <a:pattFill prst="pct10">
            <a:fgClr>
              <a:schemeClr val="tx1"/>
            </a:fgClr>
            <a:bgClr>
              <a:schemeClr val="bg1"/>
            </a:bgClr>
          </a:pattFill>
        </p:spPr>
        <p:txBody>
          <a:bodyPr wrap="square" anchor="ctr">
            <a:noAutofit/>
          </a:bodyPr>
          <a:lstStyle>
            <a:lvl1pPr algn="ctr">
              <a:defRPr sz="1600" b="0" i="0">
                <a:latin typeface="Titillium" charset="0"/>
                <a:ea typeface="Titillium" charset="0"/>
                <a:cs typeface="Titillium" charset="0"/>
              </a:defRPr>
            </a:lvl1pPr>
          </a:lstStyle>
          <a:p>
            <a:r>
              <a:rPr lang="en-US"/>
              <a:t>Insert Image</a:t>
            </a:r>
          </a:p>
        </p:txBody>
      </p:sp>
      <p:sp>
        <p:nvSpPr>
          <p:cNvPr id="9" name="Picture Placeholder 10"/>
          <p:cNvSpPr>
            <a:spLocks noGrp="1"/>
          </p:cNvSpPr>
          <p:nvPr>
            <p:ph type="pic" sz="quarter" idx="19" hasCustomPrompt="1"/>
          </p:nvPr>
        </p:nvSpPr>
        <p:spPr>
          <a:xfrm>
            <a:off x="3412671" y="3254828"/>
            <a:ext cx="1538926" cy="1665514"/>
          </a:xfrm>
          <a:custGeom>
            <a:avLst/>
            <a:gdLst>
              <a:gd name="connsiteX0" fmla="*/ 984250 w 1968500"/>
              <a:gd name="connsiteY0" fmla="*/ 0 h 2130425"/>
              <a:gd name="connsiteX1" fmla="*/ 1203975 w 1968500"/>
              <a:gd name="connsiteY1" fmla="*/ 52481 h 2130425"/>
              <a:gd name="connsiteX2" fmla="*/ 1748684 w 1968500"/>
              <a:gd name="connsiteY2" fmla="*/ 367970 h 2130425"/>
              <a:gd name="connsiteX3" fmla="*/ 1968500 w 1968500"/>
              <a:gd name="connsiteY3" fmla="*/ 749122 h 2130425"/>
              <a:gd name="connsiteX4" fmla="*/ 1968500 w 1968500"/>
              <a:gd name="connsiteY4" fmla="*/ 1381303 h 2130425"/>
              <a:gd name="connsiteX5" fmla="*/ 1748684 w 1968500"/>
              <a:gd name="connsiteY5" fmla="*/ 1762455 h 2130425"/>
              <a:gd name="connsiteX6" fmla="*/ 1203975 w 1968500"/>
              <a:gd name="connsiteY6" fmla="*/ 2077944 h 2130425"/>
              <a:gd name="connsiteX7" fmla="*/ 764526 w 1968500"/>
              <a:gd name="connsiteY7" fmla="*/ 2077944 h 2130425"/>
              <a:gd name="connsiteX8" fmla="*/ 219816 w 1968500"/>
              <a:gd name="connsiteY8" fmla="*/ 1762455 h 2130425"/>
              <a:gd name="connsiteX9" fmla="*/ 0 w 1968500"/>
              <a:gd name="connsiteY9" fmla="*/ 1381303 h 2130425"/>
              <a:gd name="connsiteX10" fmla="*/ 0 w 1968500"/>
              <a:gd name="connsiteY10" fmla="*/ 749122 h 2130425"/>
              <a:gd name="connsiteX11" fmla="*/ 219816 w 1968500"/>
              <a:gd name="connsiteY11" fmla="*/ 367970 h 2130425"/>
              <a:gd name="connsiteX12" fmla="*/ 764526 w 1968500"/>
              <a:gd name="connsiteY12" fmla="*/ 52481 h 2130425"/>
              <a:gd name="connsiteX13" fmla="*/ 984250 w 1968500"/>
              <a:gd name="connsiteY13" fmla="*/ 0 h 213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68500" h="2130425">
                <a:moveTo>
                  <a:pt x="984250" y="0"/>
                </a:moveTo>
                <a:cubicBezTo>
                  <a:pt x="1063902" y="0"/>
                  <a:pt x="1143553" y="17494"/>
                  <a:pt x="1203975" y="52481"/>
                </a:cubicBezTo>
                <a:lnTo>
                  <a:pt x="1748684" y="367970"/>
                </a:lnTo>
                <a:cubicBezTo>
                  <a:pt x="1869620" y="437945"/>
                  <a:pt x="1968500" y="609473"/>
                  <a:pt x="1968500" y="749122"/>
                </a:cubicBezTo>
                <a:lnTo>
                  <a:pt x="1968500" y="1381303"/>
                </a:lnTo>
                <a:cubicBezTo>
                  <a:pt x="1968500" y="1520952"/>
                  <a:pt x="1869620" y="1692480"/>
                  <a:pt x="1748684" y="1762455"/>
                </a:cubicBezTo>
                <a:lnTo>
                  <a:pt x="1203975" y="2077944"/>
                </a:lnTo>
                <a:cubicBezTo>
                  <a:pt x="1083131" y="2147919"/>
                  <a:pt x="885370" y="2147919"/>
                  <a:pt x="764526" y="2077944"/>
                </a:cubicBezTo>
                <a:lnTo>
                  <a:pt x="219816" y="1762455"/>
                </a:lnTo>
                <a:cubicBezTo>
                  <a:pt x="98881" y="1692480"/>
                  <a:pt x="0" y="1520952"/>
                  <a:pt x="0" y="1381303"/>
                </a:cubicBezTo>
                <a:lnTo>
                  <a:pt x="0" y="749122"/>
                </a:lnTo>
                <a:cubicBezTo>
                  <a:pt x="0" y="609473"/>
                  <a:pt x="98881" y="437945"/>
                  <a:pt x="219816" y="367970"/>
                </a:cubicBezTo>
                <a:lnTo>
                  <a:pt x="764526" y="52481"/>
                </a:lnTo>
                <a:cubicBezTo>
                  <a:pt x="824948" y="17494"/>
                  <a:pt x="904599" y="0"/>
                  <a:pt x="984250" y="0"/>
                </a:cubicBezTo>
                <a:close/>
              </a:path>
            </a:pathLst>
          </a:custGeom>
          <a:pattFill prst="pct10">
            <a:fgClr>
              <a:schemeClr val="tx1"/>
            </a:fgClr>
            <a:bgClr>
              <a:schemeClr val="bg1"/>
            </a:bgClr>
          </a:pattFill>
        </p:spPr>
        <p:txBody>
          <a:bodyPr wrap="square" anchor="ctr">
            <a:noAutofit/>
          </a:bodyPr>
          <a:lstStyle>
            <a:lvl1pPr algn="ctr">
              <a:defRPr sz="1600" b="0" i="0">
                <a:latin typeface="Titillium" charset="0"/>
                <a:ea typeface="Titillium" charset="0"/>
                <a:cs typeface="Titillium" charset="0"/>
              </a:defRPr>
            </a:lvl1pPr>
          </a:lstStyle>
          <a:p>
            <a:r>
              <a:rPr lang="en-US"/>
              <a:t>Insert Image</a:t>
            </a:r>
          </a:p>
        </p:txBody>
      </p:sp>
      <p:sp>
        <p:nvSpPr>
          <p:cNvPr id="11" name="Picture Placeholder 10"/>
          <p:cNvSpPr>
            <a:spLocks noGrp="1"/>
          </p:cNvSpPr>
          <p:nvPr>
            <p:ph type="pic" sz="quarter" idx="20" hasCustomPrompt="1"/>
          </p:nvPr>
        </p:nvSpPr>
        <p:spPr>
          <a:xfrm>
            <a:off x="5034642" y="3254828"/>
            <a:ext cx="1538926" cy="1665514"/>
          </a:xfrm>
          <a:custGeom>
            <a:avLst/>
            <a:gdLst>
              <a:gd name="connsiteX0" fmla="*/ 984250 w 1968500"/>
              <a:gd name="connsiteY0" fmla="*/ 0 h 2130425"/>
              <a:gd name="connsiteX1" fmla="*/ 1203975 w 1968500"/>
              <a:gd name="connsiteY1" fmla="*/ 52481 h 2130425"/>
              <a:gd name="connsiteX2" fmla="*/ 1748684 w 1968500"/>
              <a:gd name="connsiteY2" fmla="*/ 367970 h 2130425"/>
              <a:gd name="connsiteX3" fmla="*/ 1968500 w 1968500"/>
              <a:gd name="connsiteY3" fmla="*/ 749122 h 2130425"/>
              <a:gd name="connsiteX4" fmla="*/ 1968500 w 1968500"/>
              <a:gd name="connsiteY4" fmla="*/ 1381303 h 2130425"/>
              <a:gd name="connsiteX5" fmla="*/ 1748684 w 1968500"/>
              <a:gd name="connsiteY5" fmla="*/ 1762455 h 2130425"/>
              <a:gd name="connsiteX6" fmla="*/ 1203975 w 1968500"/>
              <a:gd name="connsiteY6" fmla="*/ 2077944 h 2130425"/>
              <a:gd name="connsiteX7" fmla="*/ 764526 w 1968500"/>
              <a:gd name="connsiteY7" fmla="*/ 2077944 h 2130425"/>
              <a:gd name="connsiteX8" fmla="*/ 219816 w 1968500"/>
              <a:gd name="connsiteY8" fmla="*/ 1762455 h 2130425"/>
              <a:gd name="connsiteX9" fmla="*/ 0 w 1968500"/>
              <a:gd name="connsiteY9" fmla="*/ 1381303 h 2130425"/>
              <a:gd name="connsiteX10" fmla="*/ 0 w 1968500"/>
              <a:gd name="connsiteY10" fmla="*/ 749122 h 2130425"/>
              <a:gd name="connsiteX11" fmla="*/ 219816 w 1968500"/>
              <a:gd name="connsiteY11" fmla="*/ 367970 h 2130425"/>
              <a:gd name="connsiteX12" fmla="*/ 764526 w 1968500"/>
              <a:gd name="connsiteY12" fmla="*/ 52481 h 2130425"/>
              <a:gd name="connsiteX13" fmla="*/ 984250 w 1968500"/>
              <a:gd name="connsiteY13" fmla="*/ 0 h 213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68500" h="2130425">
                <a:moveTo>
                  <a:pt x="984250" y="0"/>
                </a:moveTo>
                <a:cubicBezTo>
                  <a:pt x="1063902" y="0"/>
                  <a:pt x="1143553" y="17494"/>
                  <a:pt x="1203975" y="52481"/>
                </a:cubicBezTo>
                <a:lnTo>
                  <a:pt x="1748684" y="367970"/>
                </a:lnTo>
                <a:cubicBezTo>
                  <a:pt x="1869620" y="437945"/>
                  <a:pt x="1968500" y="609473"/>
                  <a:pt x="1968500" y="749122"/>
                </a:cubicBezTo>
                <a:lnTo>
                  <a:pt x="1968500" y="1381303"/>
                </a:lnTo>
                <a:cubicBezTo>
                  <a:pt x="1968500" y="1520952"/>
                  <a:pt x="1869620" y="1692480"/>
                  <a:pt x="1748684" y="1762455"/>
                </a:cubicBezTo>
                <a:lnTo>
                  <a:pt x="1203975" y="2077944"/>
                </a:lnTo>
                <a:cubicBezTo>
                  <a:pt x="1083131" y="2147919"/>
                  <a:pt x="885370" y="2147919"/>
                  <a:pt x="764526" y="2077944"/>
                </a:cubicBezTo>
                <a:lnTo>
                  <a:pt x="219816" y="1762455"/>
                </a:lnTo>
                <a:cubicBezTo>
                  <a:pt x="98881" y="1692480"/>
                  <a:pt x="0" y="1520952"/>
                  <a:pt x="0" y="1381303"/>
                </a:cubicBezTo>
                <a:lnTo>
                  <a:pt x="0" y="749122"/>
                </a:lnTo>
                <a:cubicBezTo>
                  <a:pt x="0" y="609473"/>
                  <a:pt x="98881" y="437945"/>
                  <a:pt x="219816" y="367970"/>
                </a:cubicBezTo>
                <a:lnTo>
                  <a:pt x="764526" y="52481"/>
                </a:lnTo>
                <a:cubicBezTo>
                  <a:pt x="824948" y="17494"/>
                  <a:pt x="904599" y="0"/>
                  <a:pt x="984250" y="0"/>
                </a:cubicBezTo>
                <a:close/>
              </a:path>
            </a:pathLst>
          </a:custGeom>
          <a:pattFill prst="pct10">
            <a:fgClr>
              <a:schemeClr val="tx1"/>
            </a:fgClr>
            <a:bgClr>
              <a:schemeClr val="bg1"/>
            </a:bgClr>
          </a:pattFill>
        </p:spPr>
        <p:txBody>
          <a:bodyPr wrap="square" anchor="ctr">
            <a:noAutofit/>
          </a:bodyPr>
          <a:lstStyle>
            <a:lvl1pPr algn="ctr">
              <a:defRPr sz="1600" b="0" i="0">
                <a:latin typeface="Titillium" charset="0"/>
                <a:ea typeface="Titillium" charset="0"/>
                <a:cs typeface="Titillium" charset="0"/>
              </a:defRPr>
            </a:lvl1pPr>
          </a:lstStyle>
          <a:p>
            <a:r>
              <a:rPr lang="en-US"/>
              <a:t>Insert Image</a:t>
            </a:r>
          </a:p>
        </p:txBody>
      </p:sp>
      <p:sp>
        <p:nvSpPr>
          <p:cNvPr id="14" name="Picture Placeholder 10"/>
          <p:cNvSpPr>
            <a:spLocks noGrp="1"/>
          </p:cNvSpPr>
          <p:nvPr>
            <p:ph type="pic" sz="quarter" idx="21" hasCustomPrompt="1"/>
          </p:nvPr>
        </p:nvSpPr>
        <p:spPr>
          <a:xfrm>
            <a:off x="4223657" y="1839684"/>
            <a:ext cx="1538926" cy="1665514"/>
          </a:xfrm>
          <a:custGeom>
            <a:avLst/>
            <a:gdLst>
              <a:gd name="connsiteX0" fmla="*/ 984250 w 1968500"/>
              <a:gd name="connsiteY0" fmla="*/ 0 h 2130425"/>
              <a:gd name="connsiteX1" fmla="*/ 1203975 w 1968500"/>
              <a:gd name="connsiteY1" fmla="*/ 52481 h 2130425"/>
              <a:gd name="connsiteX2" fmla="*/ 1748684 w 1968500"/>
              <a:gd name="connsiteY2" fmla="*/ 367970 h 2130425"/>
              <a:gd name="connsiteX3" fmla="*/ 1968500 w 1968500"/>
              <a:gd name="connsiteY3" fmla="*/ 749122 h 2130425"/>
              <a:gd name="connsiteX4" fmla="*/ 1968500 w 1968500"/>
              <a:gd name="connsiteY4" fmla="*/ 1381303 h 2130425"/>
              <a:gd name="connsiteX5" fmla="*/ 1748684 w 1968500"/>
              <a:gd name="connsiteY5" fmla="*/ 1762455 h 2130425"/>
              <a:gd name="connsiteX6" fmla="*/ 1203975 w 1968500"/>
              <a:gd name="connsiteY6" fmla="*/ 2077944 h 2130425"/>
              <a:gd name="connsiteX7" fmla="*/ 764526 w 1968500"/>
              <a:gd name="connsiteY7" fmla="*/ 2077944 h 2130425"/>
              <a:gd name="connsiteX8" fmla="*/ 219816 w 1968500"/>
              <a:gd name="connsiteY8" fmla="*/ 1762455 h 2130425"/>
              <a:gd name="connsiteX9" fmla="*/ 0 w 1968500"/>
              <a:gd name="connsiteY9" fmla="*/ 1381303 h 2130425"/>
              <a:gd name="connsiteX10" fmla="*/ 0 w 1968500"/>
              <a:gd name="connsiteY10" fmla="*/ 749122 h 2130425"/>
              <a:gd name="connsiteX11" fmla="*/ 219816 w 1968500"/>
              <a:gd name="connsiteY11" fmla="*/ 367970 h 2130425"/>
              <a:gd name="connsiteX12" fmla="*/ 764526 w 1968500"/>
              <a:gd name="connsiteY12" fmla="*/ 52481 h 2130425"/>
              <a:gd name="connsiteX13" fmla="*/ 984250 w 1968500"/>
              <a:gd name="connsiteY13" fmla="*/ 0 h 213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68500" h="2130425">
                <a:moveTo>
                  <a:pt x="984250" y="0"/>
                </a:moveTo>
                <a:cubicBezTo>
                  <a:pt x="1063902" y="0"/>
                  <a:pt x="1143553" y="17494"/>
                  <a:pt x="1203975" y="52481"/>
                </a:cubicBezTo>
                <a:lnTo>
                  <a:pt x="1748684" y="367970"/>
                </a:lnTo>
                <a:cubicBezTo>
                  <a:pt x="1869620" y="437945"/>
                  <a:pt x="1968500" y="609473"/>
                  <a:pt x="1968500" y="749122"/>
                </a:cubicBezTo>
                <a:lnTo>
                  <a:pt x="1968500" y="1381303"/>
                </a:lnTo>
                <a:cubicBezTo>
                  <a:pt x="1968500" y="1520952"/>
                  <a:pt x="1869620" y="1692480"/>
                  <a:pt x="1748684" y="1762455"/>
                </a:cubicBezTo>
                <a:lnTo>
                  <a:pt x="1203975" y="2077944"/>
                </a:lnTo>
                <a:cubicBezTo>
                  <a:pt x="1083131" y="2147919"/>
                  <a:pt x="885370" y="2147919"/>
                  <a:pt x="764526" y="2077944"/>
                </a:cubicBezTo>
                <a:lnTo>
                  <a:pt x="219816" y="1762455"/>
                </a:lnTo>
                <a:cubicBezTo>
                  <a:pt x="98881" y="1692480"/>
                  <a:pt x="0" y="1520952"/>
                  <a:pt x="0" y="1381303"/>
                </a:cubicBezTo>
                <a:lnTo>
                  <a:pt x="0" y="749122"/>
                </a:lnTo>
                <a:cubicBezTo>
                  <a:pt x="0" y="609473"/>
                  <a:pt x="98881" y="437945"/>
                  <a:pt x="219816" y="367970"/>
                </a:cubicBezTo>
                <a:lnTo>
                  <a:pt x="764526" y="52481"/>
                </a:lnTo>
                <a:cubicBezTo>
                  <a:pt x="824948" y="17494"/>
                  <a:pt x="904599" y="0"/>
                  <a:pt x="984250" y="0"/>
                </a:cubicBezTo>
                <a:close/>
              </a:path>
            </a:pathLst>
          </a:custGeom>
          <a:pattFill prst="pct10">
            <a:fgClr>
              <a:schemeClr val="tx1"/>
            </a:fgClr>
            <a:bgClr>
              <a:schemeClr val="bg1"/>
            </a:bgClr>
          </a:pattFill>
        </p:spPr>
        <p:txBody>
          <a:bodyPr wrap="square" anchor="ctr">
            <a:noAutofit/>
          </a:bodyPr>
          <a:lstStyle>
            <a:lvl1pPr algn="ctr">
              <a:defRPr sz="1600" b="0" i="0">
                <a:latin typeface="Titillium" charset="0"/>
                <a:ea typeface="Titillium" charset="0"/>
                <a:cs typeface="Titillium" charset="0"/>
              </a:defRPr>
            </a:lvl1pPr>
          </a:lstStyle>
          <a:p>
            <a:r>
              <a:rPr lang="en-US"/>
              <a:t>Insert Image</a:t>
            </a:r>
          </a:p>
        </p:txBody>
      </p:sp>
      <p:sp>
        <p:nvSpPr>
          <p:cNvPr id="15" name="Picture Placeholder 10"/>
          <p:cNvSpPr>
            <a:spLocks noGrp="1"/>
          </p:cNvSpPr>
          <p:nvPr>
            <p:ph type="pic" sz="quarter" idx="22" hasCustomPrompt="1"/>
          </p:nvPr>
        </p:nvSpPr>
        <p:spPr>
          <a:xfrm>
            <a:off x="2601686" y="1839684"/>
            <a:ext cx="1538926" cy="1665514"/>
          </a:xfrm>
          <a:custGeom>
            <a:avLst/>
            <a:gdLst>
              <a:gd name="connsiteX0" fmla="*/ 984250 w 1968500"/>
              <a:gd name="connsiteY0" fmla="*/ 0 h 2130425"/>
              <a:gd name="connsiteX1" fmla="*/ 1203975 w 1968500"/>
              <a:gd name="connsiteY1" fmla="*/ 52481 h 2130425"/>
              <a:gd name="connsiteX2" fmla="*/ 1748684 w 1968500"/>
              <a:gd name="connsiteY2" fmla="*/ 367970 h 2130425"/>
              <a:gd name="connsiteX3" fmla="*/ 1968500 w 1968500"/>
              <a:gd name="connsiteY3" fmla="*/ 749122 h 2130425"/>
              <a:gd name="connsiteX4" fmla="*/ 1968500 w 1968500"/>
              <a:gd name="connsiteY4" fmla="*/ 1381303 h 2130425"/>
              <a:gd name="connsiteX5" fmla="*/ 1748684 w 1968500"/>
              <a:gd name="connsiteY5" fmla="*/ 1762455 h 2130425"/>
              <a:gd name="connsiteX6" fmla="*/ 1203975 w 1968500"/>
              <a:gd name="connsiteY6" fmla="*/ 2077944 h 2130425"/>
              <a:gd name="connsiteX7" fmla="*/ 764526 w 1968500"/>
              <a:gd name="connsiteY7" fmla="*/ 2077944 h 2130425"/>
              <a:gd name="connsiteX8" fmla="*/ 219816 w 1968500"/>
              <a:gd name="connsiteY8" fmla="*/ 1762455 h 2130425"/>
              <a:gd name="connsiteX9" fmla="*/ 0 w 1968500"/>
              <a:gd name="connsiteY9" fmla="*/ 1381303 h 2130425"/>
              <a:gd name="connsiteX10" fmla="*/ 0 w 1968500"/>
              <a:gd name="connsiteY10" fmla="*/ 749122 h 2130425"/>
              <a:gd name="connsiteX11" fmla="*/ 219816 w 1968500"/>
              <a:gd name="connsiteY11" fmla="*/ 367970 h 2130425"/>
              <a:gd name="connsiteX12" fmla="*/ 764526 w 1968500"/>
              <a:gd name="connsiteY12" fmla="*/ 52481 h 2130425"/>
              <a:gd name="connsiteX13" fmla="*/ 984250 w 1968500"/>
              <a:gd name="connsiteY13" fmla="*/ 0 h 213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68500" h="2130425">
                <a:moveTo>
                  <a:pt x="984250" y="0"/>
                </a:moveTo>
                <a:cubicBezTo>
                  <a:pt x="1063902" y="0"/>
                  <a:pt x="1143553" y="17494"/>
                  <a:pt x="1203975" y="52481"/>
                </a:cubicBezTo>
                <a:lnTo>
                  <a:pt x="1748684" y="367970"/>
                </a:lnTo>
                <a:cubicBezTo>
                  <a:pt x="1869620" y="437945"/>
                  <a:pt x="1968500" y="609473"/>
                  <a:pt x="1968500" y="749122"/>
                </a:cubicBezTo>
                <a:lnTo>
                  <a:pt x="1968500" y="1381303"/>
                </a:lnTo>
                <a:cubicBezTo>
                  <a:pt x="1968500" y="1520952"/>
                  <a:pt x="1869620" y="1692480"/>
                  <a:pt x="1748684" y="1762455"/>
                </a:cubicBezTo>
                <a:lnTo>
                  <a:pt x="1203975" y="2077944"/>
                </a:lnTo>
                <a:cubicBezTo>
                  <a:pt x="1083131" y="2147919"/>
                  <a:pt x="885370" y="2147919"/>
                  <a:pt x="764526" y="2077944"/>
                </a:cubicBezTo>
                <a:lnTo>
                  <a:pt x="219816" y="1762455"/>
                </a:lnTo>
                <a:cubicBezTo>
                  <a:pt x="98881" y="1692480"/>
                  <a:pt x="0" y="1520952"/>
                  <a:pt x="0" y="1381303"/>
                </a:cubicBezTo>
                <a:lnTo>
                  <a:pt x="0" y="749122"/>
                </a:lnTo>
                <a:cubicBezTo>
                  <a:pt x="0" y="609473"/>
                  <a:pt x="98881" y="437945"/>
                  <a:pt x="219816" y="367970"/>
                </a:cubicBezTo>
                <a:lnTo>
                  <a:pt x="764526" y="52481"/>
                </a:lnTo>
                <a:cubicBezTo>
                  <a:pt x="824948" y="17494"/>
                  <a:pt x="904599" y="0"/>
                  <a:pt x="984250" y="0"/>
                </a:cubicBezTo>
                <a:close/>
              </a:path>
            </a:pathLst>
          </a:custGeom>
          <a:pattFill prst="pct10">
            <a:fgClr>
              <a:schemeClr val="tx1"/>
            </a:fgClr>
            <a:bgClr>
              <a:schemeClr val="bg1"/>
            </a:bgClr>
          </a:pattFill>
        </p:spPr>
        <p:txBody>
          <a:bodyPr wrap="square" anchor="ctr">
            <a:noAutofit/>
          </a:bodyPr>
          <a:lstStyle>
            <a:lvl1pPr algn="ctr">
              <a:defRPr sz="1600" b="0" i="0">
                <a:latin typeface="Titillium" charset="0"/>
                <a:ea typeface="Titillium" charset="0"/>
                <a:cs typeface="Titillium" charset="0"/>
              </a:defRPr>
            </a:lvl1pPr>
          </a:lstStyle>
          <a:p>
            <a:r>
              <a:rPr lang="en-US"/>
              <a:t>Insert Image</a:t>
            </a:r>
          </a:p>
        </p:txBody>
      </p:sp>
    </p:spTree>
    <p:extLst>
      <p:ext uri="{BB962C8B-B14F-4D97-AF65-F5344CB8AC3E}">
        <p14:creationId xmlns:p14="http://schemas.microsoft.com/office/powerpoint/2010/main" val="188923416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1128">
          <p15:clr>
            <a:srgbClr val="FBAE40"/>
          </p15:clr>
        </p15:guide>
        <p15:guide id="4" pos="6552">
          <p15:clr>
            <a:srgbClr val="FBAE40"/>
          </p15:clr>
        </p15:guide>
        <p15:guide id="5" orient="horz" pos="480">
          <p15:clr>
            <a:srgbClr val="FBAE40"/>
          </p15:clr>
        </p15:guide>
        <p15:guide id="6" orient="horz" pos="3840">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45_Title Slide">
    <p:spTree>
      <p:nvGrpSpPr>
        <p:cNvPr id="1" name=""/>
        <p:cNvGrpSpPr/>
        <p:nvPr/>
      </p:nvGrpSpPr>
      <p:grpSpPr>
        <a:xfrm>
          <a:off x="0" y="0"/>
          <a:ext cx="0" cy="0"/>
          <a:chOff x="0" y="0"/>
          <a:chExt cx="0" cy="0"/>
        </a:xfrm>
      </p:grpSpPr>
      <p:sp>
        <p:nvSpPr>
          <p:cNvPr id="5" name="Picture Placeholder 4"/>
          <p:cNvSpPr>
            <a:spLocks noGrp="1"/>
          </p:cNvSpPr>
          <p:nvPr>
            <p:ph type="pic" sz="quarter" idx="16" hasCustomPrompt="1"/>
          </p:nvPr>
        </p:nvSpPr>
        <p:spPr>
          <a:xfrm>
            <a:off x="5022273" y="2266951"/>
            <a:ext cx="2147454" cy="2324098"/>
          </a:xfrm>
          <a:custGeom>
            <a:avLst/>
            <a:gdLst>
              <a:gd name="connsiteX0" fmla="*/ 647700 w 1295400"/>
              <a:gd name="connsiteY0" fmla="*/ 156700 h 1401956"/>
              <a:gd name="connsiteX1" fmla="*/ 535431 w 1295400"/>
              <a:gd name="connsiteY1" fmla="*/ 183516 h 1401956"/>
              <a:gd name="connsiteX2" fmla="*/ 257107 w 1295400"/>
              <a:gd name="connsiteY2" fmla="*/ 344717 h 1401956"/>
              <a:gd name="connsiteX3" fmla="*/ 144790 w 1295400"/>
              <a:gd name="connsiteY3" fmla="*/ 539469 h 1401956"/>
              <a:gd name="connsiteX4" fmla="*/ 144790 w 1295400"/>
              <a:gd name="connsiteY4" fmla="*/ 862487 h 1401956"/>
              <a:gd name="connsiteX5" fmla="*/ 257107 w 1295400"/>
              <a:gd name="connsiteY5" fmla="*/ 1057239 h 1401956"/>
              <a:gd name="connsiteX6" fmla="*/ 535431 w 1295400"/>
              <a:gd name="connsiteY6" fmla="*/ 1218441 h 1401956"/>
              <a:gd name="connsiteX7" fmla="*/ 759970 w 1295400"/>
              <a:gd name="connsiteY7" fmla="*/ 1218441 h 1401956"/>
              <a:gd name="connsiteX8" fmla="*/ 1038294 w 1295400"/>
              <a:gd name="connsiteY8" fmla="*/ 1057239 h 1401956"/>
              <a:gd name="connsiteX9" fmla="*/ 1150610 w 1295400"/>
              <a:gd name="connsiteY9" fmla="*/ 862487 h 1401956"/>
              <a:gd name="connsiteX10" fmla="*/ 1150610 w 1295400"/>
              <a:gd name="connsiteY10" fmla="*/ 539469 h 1401956"/>
              <a:gd name="connsiteX11" fmla="*/ 1038294 w 1295400"/>
              <a:gd name="connsiteY11" fmla="*/ 344717 h 1401956"/>
              <a:gd name="connsiteX12" fmla="*/ 759970 w 1295400"/>
              <a:gd name="connsiteY12" fmla="*/ 183516 h 1401956"/>
              <a:gd name="connsiteX13" fmla="*/ 647700 w 1295400"/>
              <a:gd name="connsiteY13" fmla="*/ 156700 h 1401956"/>
              <a:gd name="connsiteX14" fmla="*/ 647700 w 1295400"/>
              <a:gd name="connsiteY14" fmla="*/ 0 h 1401956"/>
              <a:gd name="connsiteX15" fmla="*/ 792293 w 1295400"/>
              <a:gd name="connsiteY15" fmla="*/ 34536 h 1401956"/>
              <a:gd name="connsiteX16" fmla="*/ 1150747 w 1295400"/>
              <a:gd name="connsiteY16" fmla="*/ 242148 h 1401956"/>
              <a:gd name="connsiteX17" fmla="*/ 1295400 w 1295400"/>
              <a:gd name="connsiteY17" fmla="*/ 492970 h 1401956"/>
              <a:gd name="connsiteX18" fmla="*/ 1295400 w 1295400"/>
              <a:gd name="connsiteY18" fmla="*/ 908986 h 1401956"/>
              <a:gd name="connsiteX19" fmla="*/ 1150747 w 1295400"/>
              <a:gd name="connsiteY19" fmla="*/ 1159808 h 1401956"/>
              <a:gd name="connsiteX20" fmla="*/ 792293 w 1295400"/>
              <a:gd name="connsiteY20" fmla="*/ 1367420 h 1401956"/>
              <a:gd name="connsiteX21" fmla="*/ 503108 w 1295400"/>
              <a:gd name="connsiteY21" fmla="*/ 1367420 h 1401956"/>
              <a:gd name="connsiteX22" fmla="*/ 144653 w 1295400"/>
              <a:gd name="connsiteY22" fmla="*/ 1159808 h 1401956"/>
              <a:gd name="connsiteX23" fmla="*/ 0 w 1295400"/>
              <a:gd name="connsiteY23" fmla="*/ 908986 h 1401956"/>
              <a:gd name="connsiteX24" fmla="*/ 0 w 1295400"/>
              <a:gd name="connsiteY24" fmla="*/ 492970 h 1401956"/>
              <a:gd name="connsiteX25" fmla="*/ 144653 w 1295400"/>
              <a:gd name="connsiteY25" fmla="*/ 242148 h 1401956"/>
              <a:gd name="connsiteX26" fmla="*/ 503108 w 1295400"/>
              <a:gd name="connsiteY26" fmla="*/ 34536 h 1401956"/>
              <a:gd name="connsiteX27" fmla="*/ 647700 w 1295400"/>
              <a:gd name="connsiteY27" fmla="*/ 0 h 1401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295400" h="1401956">
                <a:moveTo>
                  <a:pt x="647700" y="156700"/>
                </a:moveTo>
                <a:cubicBezTo>
                  <a:pt x="607002" y="156700"/>
                  <a:pt x="566304" y="165639"/>
                  <a:pt x="535431" y="183516"/>
                </a:cubicBezTo>
                <a:lnTo>
                  <a:pt x="257107" y="344717"/>
                </a:lnTo>
                <a:cubicBezTo>
                  <a:pt x="195314" y="380471"/>
                  <a:pt x="144790" y="468115"/>
                  <a:pt x="144790" y="539469"/>
                </a:cubicBezTo>
                <a:lnTo>
                  <a:pt x="144790" y="862487"/>
                </a:lnTo>
                <a:cubicBezTo>
                  <a:pt x="144790" y="933841"/>
                  <a:pt x="195314" y="1021485"/>
                  <a:pt x="257107" y="1057239"/>
                </a:cubicBezTo>
                <a:lnTo>
                  <a:pt x="535431" y="1218441"/>
                </a:lnTo>
                <a:cubicBezTo>
                  <a:pt x="597177" y="1254195"/>
                  <a:pt x="698224" y="1254195"/>
                  <a:pt x="759970" y="1218441"/>
                </a:cubicBezTo>
                <a:lnTo>
                  <a:pt x="1038294" y="1057239"/>
                </a:lnTo>
                <a:cubicBezTo>
                  <a:pt x="1100087" y="1021485"/>
                  <a:pt x="1150610" y="933841"/>
                  <a:pt x="1150610" y="862487"/>
                </a:cubicBezTo>
                <a:lnTo>
                  <a:pt x="1150610" y="539469"/>
                </a:lnTo>
                <a:cubicBezTo>
                  <a:pt x="1150610" y="468115"/>
                  <a:pt x="1100087" y="380471"/>
                  <a:pt x="1038294" y="344717"/>
                </a:cubicBezTo>
                <a:lnTo>
                  <a:pt x="759970" y="183516"/>
                </a:lnTo>
                <a:cubicBezTo>
                  <a:pt x="729097" y="165639"/>
                  <a:pt x="688399" y="156700"/>
                  <a:pt x="647700" y="156700"/>
                </a:cubicBezTo>
                <a:close/>
                <a:moveTo>
                  <a:pt x="647700" y="0"/>
                </a:moveTo>
                <a:cubicBezTo>
                  <a:pt x="700116" y="0"/>
                  <a:pt x="752532" y="11512"/>
                  <a:pt x="792293" y="34536"/>
                </a:cubicBezTo>
                <a:lnTo>
                  <a:pt x="1150747" y="242148"/>
                </a:lnTo>
                <a:cubicBezTo>
                  <a:pt x="1230331" y="288196"/>
                  <a:pt x="1295400" y="401072"/>
                  <a:pt x="1295400" y="492970"/>
                </a:cubicBezTo>
                <a:lnTo>
                  <a:pt x="1295400" y="908986"/>
                </a:lnTo>
                <a:cubicBezTo>
                  <a:pt x="1295400" y="1000884"/>
                  <a:pt x="1230331" y="1113760"/>
                  <a:pt x="1150747" y="1159808"/>
                </a:cubicBezTo>
                <a:lnTo>
                  <a:pt x="792293" y="1367420"/>
                </a:lnTo>
                <a:cubicBezTo>
                  <a:pt x="712770" y="1413468"/>
                  <a:pt x="582631" y="1413468"/>
                  <a:pt x="503108" y="1367420"/>
                </a:cubicBezTo>
                <a:lnTo>
                  <a:pt x="144653" y="1159808"/>
                </a:lnTo>
                <a:cubicBezTo>
                  <a:pt x="65070" y="1113760"/>
                  <a:pt x="0" y="1000884"/>
                  <a:pt x="0" y="908986"/>
                </a:cubicBezTo>
                <a:lnTo>
                  <a:pt x="0" y="492970"/>
                </a:lnTo>
                <a:cubicBezTo>
                  <a:pt x="0" y="401072"/>
                  <a:pt x="65070" y="288196"/>
                  <a:pt x="144653" y="242148"/>
                </a:cubicBezTo>
                <a:lnTo>
                  <a:pt x="503108" y="34536"/>
                </a:lnTo>
                <a:cubicBezTo>
                  <a:pt x="542869" y="11512"/>
                  <a:pt x="595285" y="0"/>
                  <a:pt x="647700" y="0"/>
                </a:cubicBezTo>
                <a:close/>
              </a:path>
            </a:pathLst>
          </a:custGeom>
          <a:pattFill prst="pct10">
            <a:fgClr>
              <a:schemeClr val="tx1"/>
            </a:fgClr>
            <a:bgClr>
              <a:schemeClr val="bg1"/>
            </a:bgClr>
          </a:pattFill>
        </p:spPr>
        <p:txBody>
          <a:bodyPr wrap="square" anchor="ctr">
            <a:noAutofit/>
          </a:bodyPr>
          <a:lstStyle>
            <a:lvl1pPr algn="ctr">
              <a:defRPr sz="1600" b="0" i="0">
                <a:latin typeface="Titillium" charset="0"/>
                <a:ea typeface="Titillium" charset="0"/>
                <a:cs typeface="Titillium" charset="0"/>
              </a:defRPr>
            </a:lvl1pPr>
          </a:lstStyle>
          <a:p>
            <a:r>
              <a:rPr lang="en-US"/>
              <a:t>Insert Image</a:t>
            </a:r>
          </a:p>
        </p:txBody>
      </p:sp>
    </p:spTree>
    <p:extLst>
      <p:ext uri="{BB962C8B-B14F-4D97-AF65-F5344CB8AC3E}">
        <p14:creationId xmlns:p14="http://schemas.microsoft.com/office/powerpoint/2010/main" val="118642334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1128">
          <p15:clr>
            <a:srgbClr val="FBAE40"/>
          </p15:clr>
        </p15:guide>
        <p15:guide id="4" pos="6552">
          <p15:clr>
            <a:srgbClr val="FBAE40"/>
          </p15:clr>
        </p15:guide>
        <p15:guide id="5" orient="horz" pos="480">
          <p15:clr>
            <a:srgbClr val="FBAE40"/>
          </p15:clr>
        </p15:guide>
        <p15:guide id="6" orient="horz" pos="3840">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43_Title Slide">
    <p:spTree>
      <p:nvGrpSpPr>
        <p:cNvPr id="1" name=""/>
        <p:cNvGrpSpPr/>
        <p:nvPr/>
      </p:nvGrpSpPr>
      <p:grpSpPr>
        <a:xfrm>
          <a:off x="0" y="0"/>
          <a:ext cx="0" cy="0"/>
          <a:chOff x="0" y="0"/>
          <a:chExt cx="0" cy="0"/>
        </a:xfrm>
      </p:grpSpPr>
      <p:sp>
        <p:nvSpPr>
          <p:cNvPr id="7" name="Picture Placeholder 6"/>
          <p:cNvSpPr>
            <a:spLocks noGrp="1"/>
          </p:cNvSpPr>
          <p:nvPr>
            <p:ph type="pic" sz="quarter" idx="15" hasCustomPrompt="1"/>
          </p:nvPr>
        </p:nvSpPr>
        <p:spPr>
          <a:xfrm>
            <a:off x="5448300" y="762000"/>
            <a:ext cx="1295400" cy="1401956"/>
          </a:xfrm>
          <a:custGeom>
            <a:avLst/>
            <a:gdLst>
              <a:gd name="connsiteX0" fmla="*/ 647700 w 1295400"/>
              <a:gd name="connsiteY0" fmla="*/ 156700 h 1401956"/>
              <a:gd name="connsiteX1" fmla="*/ 535431 w 1295400"/>
              <a:gd name="connsiteY1" fmla="*/ 183516 h 1401956"/>
              <a:gd name="connsiteX2" fmla="*/ 257107 w 1295400"/>
              <a:gd name="connsiteY2" fmla="*/ 344717 h 1401956"/>
              <a:gd name="connsiteX3" fmla="*/ 144790 w 1295400"/>
              <a:gd name="connsiteY3" fmla="*/ 539469 h 1401956"/>
              <a:gd name="connsiteX4" fmla="*/ 144790 w 1295400"/>
              <a:gd name="connsiteY4" fmla="*/ 862487 h 1401956"/>
              <a:gd name="connsiteX5" fmla="*/ 257107 w 1295400"/>
              <a:gd name="connsiteY5" fmla="*/ 1057239 h 1401956"/>
              <a:gd name="connsiteX6" fmla="*/ 535431 w 1295400"/>
              <a:gd name="connsiteY6" fmla="*/ 1218441 h 1401956"/>
              <a:gd name="connsiteX7" fmla="*/ 759970 w 1295400"/>
              <a:gd name="connsiteY7" fmla="*/ 1218441 h 1401956"/>
              <a:gd name="connsiteX8" fmla="*/ 1038294 w 1295400"/>
              <a:gd name="connsiteY8" fmla="*/ 1057239 h 1401956"/>
              <a:gd name="connsiteX9" fmla="*/ 1150610 w 1295400"/>
              <a:gd name="connsiteY9" fmla="*/ 862487 h 1401956"/>
              <a:gd name="connsiteX10" fmla="*/ 1150610 w 1295400"/>
              <a:gd name="connsiteY10" fmla="*/ 539469 h 1401956"/>
              <a:gd name="connsiteX11" fmla="*/ 1038294 w 1295400"/>
              <a:gd name="connsiteY11" fmla="*/ 344717 h 1401956"/>
              <a:gd name="connsiteX12" fmla="*/ 759970 w 1295400"/>
              <a:gd name="connsiteY12" fmla="*/ 183516 h 1401956"/>
              <a:gd name="connsiteX13" fmla="*/ 647700 w 1295400"/>
              <a:gd name="connsiteY13" fmla="*/ 156700 h 1401956"/>
              <a:gd name="connsiteX14" fmla="*/ 647700 w 1295400"/>
              <a:gd name="connsiteY14" fmla="*/ 0 h 1401956"/>
              <a:gd name="connsiteX15" fmla="*/ 792293 w 1295400"/>
              <a:gd name="connsiteY15" fmla="*/ 34536 h 1401956"/>
              <a:gd name="connsiteX16" fmla="*/ 1150747 w 1295400"/>
              <a:gd name="connsiteY16" fmla="*/ 242148 h 1401956"/>
              <a:gd name="connsiteX17" fmla="*/ 1295400 w 1295400"/>
              <a:gd name="connsiteY17" fmla="*/ 492970 h 1401956"/>
              <a:gd name="connsiteX18" fmla="*/ 1295400 w 1295400"/>
              <a:gd name="connsiteY18" fmla="*/ 908986 h 1401956"/>
              <a:gd name="connsiteX19" fmla="*/ 1150747 w 1295400"/>
              <a:gd name="connsiteY19" fmla="*/ 1159808 h 1401956"/>
              <a:gd name="connsiteX20" fmla="*/ 792293 w 1295400"/>
              <a:gd name="connsiteY20" fmla="*/ 1367420 h 1401956"/>
              <a:gd name="connsiteX21" fmla="*/ 503108 w 1295400"/>
              <a:gd name="connsiteY21" fmla="*/ 1367420 h 1401956"/>
              <a:gd name="connsiteX22" fmla="*/ 144653 w 1295400"/>
              <a:gd name="connsiteY22" fmla="*/ 1159808 h 1401956"/>
              <a:gd name="connsiteX23" fmla="*/ 0 w 1295400"/>
              <a:gd name="connsiteY23" fmla="*/ 908986 h 1401956"/>
              <a:gd name="connsiteX24" fmla="*/ 0 w 1295400"/>
              <a:gd name="connsiteY24" fmla="*/ 492970 h 1401956"/>
              <a:gd name="connsiteX25" fmla="*/ 144653 w 1295400"/>
              <a:gd name="connsiteY25" fmla="*/ 242148 h 1401956"/>
              <a:gd name="connsiteX26" fmla="*/ 503108 w 1295400"/>
              <a:gd name="connsiteY26" fmla="*/ 34536 h 1401956"/>
              <a:gd name="connsiteX27" fmla="*/ 647700 w 1295400"/>
              <a:gd name="connsiteY27" fmla="*/ 0 h 1401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295400" h="1401956">
                <a:moveTo>
                  <a:pt x="647700" y="156700"/>
                </a:moveTo>
                <a:cubicBezTo>
                  <a:pt x="607002" y="156700"/>
                  <a:pt x="566304" y="165639"/>
                  <a:pt x="535431" y="183516"/>
                </a:cubicBezTo>
                <a:lnTo>
                  <a:pt x="257107" y="344717"/>
                </a:lnTo>
                <a:cubicBezTo>
                  <a:pt x="195314" y="380471"/>
                  <a:pt x="144790" y="468115"/>
                  <a:pt x="144790" y="539469"/>
                </a:cubicBezTo>
                <a:lnTo>
                  <a:pt x="144790" y="862487"/>
                </a:lnTo>
                <a:cubicBezTo>
                  <a:pt x="144790" y="933841"/>
                  <a:pt x="195314" y="1021485"/>
                  <a:pt x="257107" y="1057239"/>
                </a:cubicBezTo>
                <a:lnTo>
                  <a:pt x="535431" y="1218441"/>
                </a:lnTo>
                <a:cubicBezTo>
                  <a:pt x="597177" y="1254195"/>
                  <a:pt x="698224" y="1254195"/>
                  <a:pt x="759970" y="1218441"/>
                </a:cubicBezTo>
                <a:lnTo>
                  <a:pt x="1038294" y="1057239"/>
                </a:lnTo>
                <a:cubicBezTo>
                  <a:pt x="1100087" y="1021485"/>
                  <a:pt x="1150610" y="933841"/>
                  <a:pt x="1150610" y="862487"/>
                </a:cubicBezTo>
                <a:lnTo>
                  <a:pt x="1150610" y="539469"/>
                </a:lnTo>
                <a:cubicBezTo>
                  <a:pt x="1150610" y="468115"/>
                  <a:pt x="1100087" y="380471"/>
                  <a:pt x="1038294" y="344717"/>
                </a:cubicBezTo>
                <a:lnTo>
                  <a:pt x="759970" y="183516"/>
                </a:lnTo>
                <a:cubicBezTo>
                  <a:pt x="729097" y="165639"/>
                  <a:pt x="688399" y="156700"/>
                  <a:pt x="647700" y="156700"/>
                </a:cubicBezTo>
                <a:close/>
                <a:moveTo>
                  <a:pt x="647700" y="0"/>
                </a:moveTo>
                <a:cubicBezTo>
                  <a:pt x="700116" y="0"/>
                  <a:pt x="752532" y="11512"/>
                  <a:pt x="792293" y="34536"/>
                </a:cubicBezTo>
                <a:lnTo>
                  <a:pt x="1150747" y="242148"/>
                </a:lnTo>
                <a:cubicBezTo>
                  <a:pt x="1230331" y="288196"/>
                  <a:pt x="1295400" y="401072"/>
                  <a:pt x="1295400" y="492970"/>
                </a:cubicBezTo>
                <a:lnTo>
                  <a:pt x="1295400" y="908986"/>
                </a:lnTo>
                <a:cubicBezTo>
                  <a:pt x="1295400" y="1000884"/>
                  <a:pt x="1230331" y="1113760"/>
                  <a:pt x="1150747" y="1159808"/>
                </a:cubicBezTo>
                <a:lnTo>
                  <a:pt x="792293" y="1367420"/>
                </a:lnTo>
                <a:cubicBezTo>
                  <a:pt x="712770" y="1413468"/>
                  <a:pt x="582631" y="1413468"/>
                  <a:pt x="503108" y="1367420"/>
                </a:cubicBezTo>
                <a:lnTo>
                  <a:pt x="144653" y="1159808"/>
                </a:lnTo>
                <a:cubicBezTo>
                  <a:pt x="65070" y="1113760"/>
                  <a:pt x="0" y="1000884"/>
                  <a:pt x="0" y="908986"/>
                </a:cubicBezTo>
                <a:lnTo>
                  <a:pt x="0" y="492970"/>
                </a:lnTo>
                <a:cubicBezTo>
                  <a:pt x="0" y="401072"/>
                  <a:pt x="65070" y="288196"/>
                  <a:pt x="144653" y="242148"/>
                </a:cubicBezTo>
                <a:lnTo>
                  <a:pt x="503108" y="34536"/>
                </a:lnTo>
                <a:cubicBezTo>
                  <a:pt x="542869" y="11512"/>
                  <a:pt x="595285" y="0"/>
                  <a:pt x="647700" y="0"/>
                </a:cubicBezTo>
                <a:close/>
              </a:path>
            </a:pathLst>
          </a:custGeom>
          <a:pattFill prst="pct10">
            <a:fgClr>
              <a:schemeClr val="tx1"/>
            </a:fgClr>
            <a:bgClr>
              <a:schemeClr val="bg1"/>
            </a:bgClr>
          </a:pattFill>
        </p:spPr>
        <p:txBody>
          <a:bodyPr wrap="square" anchor="ctr">
            <a:noAutofit/>
          </a:bodyPr>
          <a:lstStyle>
            <a:lvl1pPr algn="ctr">
              <a:defRPr sz="1600" b="0" i="0">
                <a:latin typeface="Titillium" charset="0"/>
                <a:ea typeface="Titillium" charset="0"/>
                <a:cs typeface="Titillium" charset="0"/>
              </a:defRPr>
            </a:lvl1pPr>
          </a:lstStyle>
          <a:p>
            <a:r>
              <a:rPr lang="en-US"/>
              <a:t>Insert Image</a:t>
            </a:r>
          </a:p>
        </p:txBody>
      </p:sp>
      <p:sp>
        <p:nvSpPr>
          <p:cNvPr id="8" name="Picture Placeholder 7"/>
          <p:cNvSpPr>
            <a:spLocks noGrp="1"/>
          </p:cNvSpPr>
          <p:nvPr>
            <p:ph type="pic" sz="quarter" idx="16" hasCustomPrompt="1"/>
          </p:nvPr>
        </p:nvSpPr>
        <p:spPr>
          <a:xfrm>
            <a:off x="5448300" y="2728022"/>
            <a:ext cx="1295400" cy="1401956"/>
          </a:xfrm>
          <a:custGeom>
            <a:avLst/>
            <a:gdLst>
              <a:gd name="connsiteX0" fmla="*/ 647700 w 1295400"/>
              <a:gd name="connsiteY0" fmla="*/ 156700 h 1401956"/>
              <a:gd name="connsiteX1" fmla="*/ 535431 w 1295400"/>
              <a:gd name="connsiteY1" fmla="*/ 183516 h 1401956"/>
              <a:gd name="connsiteX2" fmla="*/ 257107 w 1295400"/>
              <a:gd name="connsiteY2" fmla="*/ 344717 h 1401956"/>
              <a:gd name="connsiteX3" fmla="*/ 144790 w 1295400"/>
              <a:gd name="connsiteY3" fmla="*/ 539469 h 1401956"/>
              <a:gd name="connsiteX4" fmla="*/ 144790 w 1295400"/>
              <a:gd name="connsiteY4" fmla="*/ 862487 h 1401956"/>
              <a:gd name="connsiteX5" fmla="*/ 257107 w 1295400"/>
              <a:gd name="connsiteY5" fmla="*/ 1057239 h 1401956"/>
              <a:gd name="connsiteX6" fmla="*/ 535431 w 1295400"/>
              <a:gd name="connsiteY6" fmla="*/ 1218441 h 1401956"/>
              <a:gd name="connsiteX7" fmla="*/ 759970 w 1295400"/>
              <a:gd name="connsiteY7" fmla="*/ 1218441 h 1401956"/>
              <a:gd name="connsiteX8" fmla="*/ 1038294 w 1295400"/>
              <a:gd name="connsiteY8" fmla="*/ 1057239 h 1401956"/>
              <a:gd name="connsiteX9" fmla="*/ 1150610 w 1295400"/>
              <a:gd name="connsiteY9" fmla="*/ 862487 h 1401956"/>
              <a:gd name="connsiteX10" fmla="*/ 1150610 w 1295400"/>
              <a:gd name="connsiteY10" fmla="*/ 539469 h 1401956"/>
              <a:gd name="connsiteX11" fmla="*/ 1038294 w 1295400"/>
              <a:gd name="connsiteY11" fmla="*/ 344717 h 1401956"/>
              <a:gd name="connsiteX12" fmla="*/ 759970 w 1295400"/>
              <a:gd name="connsiteY12" fmla="*/ 183516 h 1401956"/>
              <a:gd name="connsiteX13" fmla="*/ 647700 w 1295400"/>
              <a:gd name="connsiteY13" fmla="*/ 156700 h 1401956"/>
              <a:gd name="connsiteX14" fmla="*/ 647700 w 1295400"/>
              <a:gd name="connsiteY14" fmla="*/ 0 h 1401956"/>
              <a:gd name="connsiteX15" fmla="*/ 792293 w 1295400"/>
              <a:gd name="connsiteY15" fmla="*/ 34536 h 1401956"/>
              <a:gd name="connsiteX16" fmla="*/ 1150747 w 1295400"/>
              <a:gd name="connsiteY16" fmla="*/ 242148 h 1401956"/>
              <a:gd name="connsiteX17" fmla="*/ 1295400 w 1295400"/>
              <a:gd name="connsiteY17" fmla="*/ 492970 h 1401956"/>
              <a:gd name="connsiteX18" fmla="*/ 1295400 w 1295400"/>
              <a:gd name="connsiteY18" fmla="*/ 908986 h 1401956"/>
              <a:gd name="connsiteX19" fmla="*/ 1150747 w 1295400"/>
              <a:gd name="connsiteY19" fmla="*/ 1159808 h 1401956"/>
              <a:gd name="connsiteX20" fmla="*/ 792293 w 1295400"/>
              <a:gd name="connsiteY20" fmla="*/ 1367420 h 1401956"/>
              <a:gd name="connsiteX21" fmla="*/ 503108 w 1295400"/>
              <a:gd name="connsiteY21" fmla="*/ 1367420 h 1401956"/>
              <a:gd name="connsiteX22" fmla="*/ 144653 w 1295400"/>
              <a:gd name="connsiteY22" fmla="*/ 1159808 h 1401956"/>
              <a:gd name="connsiteX23" fmla="*/ 0 w 1295400"/>
              <a:gd name="connsiteY23" fmla="*/ 908986 h 1401956"/>
              <a:gd name="connsiteX24" fmla="*/ 0 w 1295400"/>
              <a:gd name="connsiteY24" fmla="*/ 492970 h 1401956"/>
              <a:gd name="connsiteX25" fmla="*/ 144653 w 1295400"/>
              <a:gd name="connsiteY25" fmla="*/ 242148 h 1401956"/>
              <a:gd name="connsiteX26" fmla="*/ 503108 w 1295400"/>
              <a:gd name="connsiteY26" fmla="*/ 34536 h 1401956"/>
              <a:gd name="connsiteX27" fmla="*/ 647700 w 1295400"/>
              <a:gd name="connsiteY27" fmla="*/ 0 h 1401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295400" h="1401956">
                <a:moveTo>
                  <a:pt x="647700" y="156700"/>
                </a:moveTo>
                <a:cubicBezTo>
                  <a:pt x="607002" y="156700"/>
                  <a:pt x="566304" y="165639"/>
                  <a:pt x="535431" y="183516"/>
                </a:cubicBezTo>
                <a:lnTo>
                  <a:pt x="257107" y="344717"/>
                </a:lnTo>
                <a:cubicBezTo>
                  <a:pt x="195314" y="380471"/>
                  <a:pt x="144790" y="468115"/>
                  <a:pt x="144790" y="539469"/>
                </a:cubicBezTo>
                <a:lnTo>
                  <a:pt x="144790" y="862487"/>
                </a:lnTo>
                <a:cubicBezTo>
                  <a:pt x="144790" y="933841"/>
                  <a:pt x="195314" y="1021485"/>
                  <a:pt x="257107" y="1057239"/>
                </a:cubicBezTo>
                <a:lnTo>
                  <a:pt x="535431" y="1218441"/>
                </a:lnTo>
                <a:cubicBezTo>
                  <a:pt x="597177" y="1254195"/>
                  <a:pt x="698224" y="1254195"/>
                  <a:pt x="759970" y="1218441"/>
                </a:cubicBezTo>
                <a:lnTo>
                  <a:pt x="1038294" y="1057239"/>
                </a:lnTo>
                <a:cubicBezTo>
                  <a:pt x="1100087" y="1021485"/>
                  <a:pt x="1150610" y="933841"/>
                  <a:pt x="1150610" y="862487"/>
                </a:cubicBezTo>
                <a:lnTo>
                  <a:pt x="1150610" y="539469"/>
                </a:lnTo>
                <a:cubicBezTo>
                  <a:pt x="1150610" y="468115"/>
                  <a:pt x="1100087" y="380471"/>
                  <a:pt x="1038294" y="344717"/>
                </a:cubicBezTo>
                <a:lnTo>
                  <a:pt x="759970" y="183516"/>
                </a:lnTo>
                <a:cubicBezTo>
                  <a:pt x="729097" y="165639"/>
                  <a:pt x="688399" y="156700"/>
                  <a:pt x="647700" y="156700"/>
                </a:cubicBezTo>
                <a:close/>
                <a:moveTo>
                  <a:pt x="647700" y="0"/>
                </a:moveTo>
                <a:cubicBezTo>
                  <a:pt x="700116" y="0"/>
                  <a:pt x="752532" y="11512"/>
                  <a:pt x="792293" y="34536"/>
                </a:cubicBezTo>
                <a:lnTo>
                  <a:pt x="1150747" y="242148"/>
                </a:lnTo>
                <a:cubicBezTo>
                  <a:pt x="1230331" y="288196"/>
                  <a:pt x="1295400" y="401072"/>
                  <a:pt x="1295400" y="492970"/>
                </a:cubicBezTo>
                <a:lnTo>
                  <a:pt x="1295400" y="908986"/>
                </a:lnTo>
                <a:cubicBezTo>
                  <a:pt x="1295400" y="1000884"/>
                  <a:pt x="1230331" y="1113760"/>
                  <a:pt x="1150747" y="1159808"/>
                </a:cubicBezTo>
                <a:lnTo>
                  <a:pt x="792293" y="1367420"/>
                </a:lnTo>
                <a:cubicBezTo>
                  <a:pt x="712770" y="1413468"/>
                  <a:pt x="582631" y="1413468"/>
                  <a:pt x="503108" y="1367420"/>
                </a:cubicBezTo>
                <a:lnTo>
                  <a:pt x="144653" y="1159808"/>
                </a:lnTo>
                <a:cubicBezTo>
                  <a:pt x="65070" y="1113760"/>
                  <a:pt x="0" y="1000884"/>
                  <a:pt x="0" y="908986"/>
                </a:cubicBezTo>
                <a:lnTo>
                  <a:pt x="0" y="492970"/>
                </a:lnTo>
                <a:cubicBezTo>
                  <a:pt x="0" y="401072"/>
                  <a:pt x="65070" y="288196"/>
                  <a:pt x="144653" y="242148"/>
                </a:cubicBezTo>
                <a:lnTo>
                  <a:pt x="503108" y="34536"/>
                </a:lnTo>
                <a:cubicBezTo>
                  <a:pt x="542869" y="11512"/>
                  <a:pt x="595285" y="0"/>
                  <a:pt x="647700" y="0"/>
                </a:cubicBezTo>
                <a:close/>
              </a:path>
            </a:pathLst>
          </a:custGeom>
          <a:pattFill prst="pct10">
            <a:fgClr>
              <a:schemeClr val="tx1"/>
            </a:fgClr>
            <a:bgClr>
              <a:schemeClr val="bg1"/>
            </a:bgClr>
          </a:pattFill>
        </p:spPr>
        <p:txBody>
          <a:bodyPr wrap="square" anchor="ctr">
            <a:noAutofit/>
          </a:bodyPr>
          <a:lstStyle>
            <a:lvl1pPr algn="ctr">
              <a:defRPr sz="1600" b="0" i="0">
                <a:latin typeface="Titillium" charset="0"/>
                <a:ea typeface="Titillium" charset="0"/>
                <a:cs typeface="Titillium" charset="0"/>
              </a:defRPr>
            </a:lvl1pPr>
          </a:lstStyle>
          <a:p>
            <a:r>
              <a:rPr lang="en-US"/>
              <a:t>Insert Image</a:t>
            </a:r>
          </a:p>
        </p:txBody>
      </p:sp>
      <p:sp>
        <p:nvSpPr>
          <p:cNvPr id="10" name="Picture Placeholder 9"/>
          <p:cNvSpPr>
            <a:spLocks noGrp="1"/>
          </p:cNvSpPr>
          <p:nvPr>
            <p:ph type="pic" sz="quarter" idx="17" hasCustomPrompt="1"/>
          </p:nvPr>
        </p:nvSpPr>
        <p:spPr>
          <a:xfrm>
            <a:off x="5448300" y="4694044"/>
            <a:ext cx="1295400" cy="1401956"/>
          </a:xfrm>
          <a:custGeom>
            <a:avLst/>
            <a:gdLst>
              <a:gd name="connsiteX0" fmla="*/ 647700 w 1295400"/>
              <a:gd name="connsiteY0" fmla="*/ 156700 h 1401956"/>
              <a:gd name="connsiteX1" fmla="*/ 535431 w 1295400"/>
              <a:gd name="connsiteY1" fmla="*/ 183516 h 1401956"/>
              <a:gd name="connsiteX2" fmla="*/ 257107 w 1295400"/>
              <a:gd name="connsiteY2" fmla="*/ 344717 h 1401956"/>
              <a:gd name="connsiteX3" fmla="*/ 144790 w 1295400"/>
              <a:gd name="connsiteY3" fmla="*/ 539469 h 1401956"/>
              <a:gd name="connsiteX4" fmla="*/ 144790 w 1295400"/>
              <a:gd name="connsiteY4" fmla="*/ 862487 h 1401956"/>
              <a:gd name="connsiteX5" fmla="*/ 257107 w 1295400"/>
              <a:gd name="connsiteY5" fmla="*/ 1057239 h 1401956"/>
              <a:gd name="connsiteX6" fmla="*/ 535431 w 1295400"/>
              <a:gd name="connsiteY6" fmla="*/ 1218441 h 1401956"/>
              <a:gd name="connsiteX7" fmla="*/ 759970 w 1295400"/>
              <a:gd name="connsiteY7" fmla="*/ 1218441 h 1401956"/>
              <a:gd name="connsiteX8" fmla="*/ 1038294 w 1295400"/>
              <a:gd name="connsiteY8" fmla="*/ 1057239 h 1401956"/>
              <a:gd name="connsiteX9" fmla="*/ 1150610 w 1295400"/>
              <a:gd name="connsiteY9" fmla="*/ 862487 h 1401956"/>
              <a:gd name="connsiteX10" fmla="*/ 1150610 w 1295400"/>
              <a:gd name="connsiteY10" fmla="*/ 539469 h 1401956"/>
              <a:gd name="connsiteX11" fmla="*/ 1038294 w 1295400"/>
              <a:gd name="connsiteY11" fmla="*/ 344717 h 1401956"/>
              <a:gd name="connsiteX12" fmla="*/ 759970 w 1295400"/>
              <a:gd name="connsiteY12" fmla="*/ 183516 h 1401956"/>
              <a:gd name="connsiteX13" fmla="*/ 647700 w 1295400"/>
              <a:gd name="connsiteY13" fmla="*/ 156700 h 1401956"/>
              <a:gd name="connsiteX14" fmla="*/ 647700 w 1295400"/>
              <a:gd name="connsiteY14" fmla="*/ 0 h 1401956"/>
              <a:gd name="connsiteX15" fmla="*/ 792293 w 1295400"/>
              <a:gd name="connsiteY15" fmla="*/ 34536 h 1401956"/>
              <a:gd name="connsiteX16" fmla="*/ 1150747 w 1295400"/>
              <a:gd name="connsiteY16" fmla="*/ 242148 h 1401956"/>
              <a:gd name="connsiteX17" fmla="*/ 1295400 w 1295400"/>
              <a:gd name="connsiteY17" fmla="*/ 492970 h 1401956"/>
              <a:gd name="connsiteX18" fmla="*/ 1295400 w 1295400"/>
              <a:gd name="connsiteY18" fmla="*/ 908986 h 1401956"/>
              <a:gd name="connsiteX19" fmla="*/ 1150747 w 1295400"/>
              <a:gd name="connsiteY19" fmla="*/ 1159808 h 1401956"/>
              <a:gd name="connsiteX20" fmla="*/ 792293 w 1295400"/>
              <a:gd name="connsiteY20" fmla="*/ 1367420 h 1401956"/>
              <a:gd name="connsiteX21" fmla="*/ 503108 w 1295400"/>
              <a:gd name="connsiteY21" fmla="*/ 1367420 h 1401956"/>
              <a:gd name="connsiteX22" fmla="*/ 144653 w 1295400"/>
              <a:gd name="connsiteY22" fmla="*/ 1159808 h 1401956"/>
              <a:gd name="connsiteX23" fmla="*/ 0 w 1295400"/>
              <a:gd name="connsiteY23" fmla="*/ 908986 h 1401956"/>
              <a:gd name="connsiteX24" fmla="*/ 0 w 1295400"/>
              <a:gd name="connsiteY24" fmla="*/ 492970 h 1401956"/>
              <a:gd name="connsiteX25" fmla="*/ 144653 w 1295400"/>
              <a:gd name="connsiteY25" fmla="*/ 242148 h 1401956"/>
              <a:gd name="connsiteX26" fmla="*/ 503108 w 1295400"/>
              <a:gd name="connsiteY26" fmla="*/ 34536 h 1401956"/>
              <a:gd name="connsiteX27" fmla="*/ 647700 w 1295400"/>
              <a:gd name="connsiteY27" fmla="*/ 0 h 1401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295400" h="1401956">
                <a:moveTo>
                  <a:pt x="647700" y="156700"/>
                </a:moveTo>
                <a:cubicBezTo>
                  <a:pt x="607002" y="156700"/>
                  <a:pt x="566304" y="165639"/>
                  <a:pt x="535431" y="183516"/>
                </a:cubicBezTo>
                <a:lnTo>
                  <a:pt x="257107" y="344717"/>
                </a:lnTo>
                <a:cubicBezTo>
                  <a:pt x="195314" y="380471"/>
                  <a:pt x="144790" y="468115"/>
                  <a:pt x="144790" y="539469"/>
                </a:cubicBezTo>
                <a:lnTo>
                  <a:pt x="144790" y="862487"/>
                </a:lnTo>
                <a:cubicBezTo>
                  <a:pt x="144790" y="933841"/>
                  <a:pt x="195314" y="1021485"/>
                  <a:pt x="257107" y="1057239"/>
                </a:cubicBezTo>
                <a:lnTo>
                  <a:pt x="535431" y="1218441"/>
                </a:lnTo>
                <a:cubicBezTo>
                  <a:pt x="597177" y="1254195"/>
                  <a:pt x="698224" y="1254195"/>
                  <a:pt x="759970" y="1218441"/>
                </a:cubicBezTo>
                <a:lnTo>
                  <a:pt x="1038294" y="1057239"/>
                </a:lnTo>
                <a:cubicBezTo>
                  <a:pt x="1100087" y="1021485"/>
                  <a:pt x="1150610" y="933841"/>
                  <a:pt x="1150610" y="862487"/>
                </a:cubicBezTo>
                <a:lnTo>
                  <a:pt x="1150610" y="539469"/>
                </a:lnTo>
                <a:cubicBezTo>
                  <a:pt x="1150610" y="468115"/>
                  <a:pt x="1100087" y="380471"/>
                  <a:pt x="1038294" y="344717"/>
                </a:cubicBezTo>
                <a:lnTo>
                  <a:pt x="759970" y="183516"/>
                </a:lnTo>
                <a:cubicBezTo>
                  <a:pt x="729097" y="165639"/>
                  <a:pt x="688399" y="156700"/>
                  <a:pt x="647700" y="156700"/>
                </a:cubicBezTo>
                <a:close/>
                <a:moveTo>
                  <a:pt x="647700" y="0"/>
                </a:moveTo>
                <a:cubicBezTo>
                  <a:pt x="700116" y="0"/>
                  <a:pt x="752532" y="11512"/>
                  <a:pt x="792293" y="34536"/>
                </a:cubicBezTo>
                <a:lnTo>
                  <a:pt x="1150747" y="242148"/>
                </a:lnTo>
                <a:cubicBezTo>
                  <a:pt x="1230331" y="288196"/>
                  <a:pt x="1295400" y="401072"/>
                  <a:pt x="1295400" y="492970"/>
                </a:cubicBezTo>
                <a:lnTo>
                  <a:pt x="1295400" y="908986"/>
                </a:lnTo>
                <a:cubicBezTo>
                  <a:pt x="1295400" y="1000884"/>
                  <a:pt x="1230331" y="1113760"/>
                  <a:pt x="1150747" y="1159808"/>
                </a:cubicBezTo>
                <a:lnTo>
                  <a:pt x="792293" y="1367420"/>
                </a:lnTo>
                <a:cubicBezTo>
                  <a:pt x="712770" y="1413468"/>
                  <a:pt x="582631" y="1413468"/>
                  <a:pt x="503108" y="1367420"/>
                </a:cubicBezTo>
                <a:lnTo>
                  <a:pt x="144653" y="1159808"/>
                </a:lnTo>
                <a:cubicBezTo>
                  <a:pt x="65070" y="1113760"/>
                  <a:pt x="0" y="1000884"/>
                  <a:pt x="0" y="908986"/>
                </a:cubicBezTo>
                <a:lnTo>
                  <a:pt x="0" y="492970"/>
                </a:lnTo>
                <a:cubicBezTo>
                  <a:pt x="0" y="401072"/>
                  <a:pt x="65070" y="288196"/>
                  <a:pt x="144653" y="242148"/>
                </a:cubicBezTo>
                <a:lnTo>
                  <a:pt x="503108" y="34536"/>
                </a:lnTo>
                <a:cubicBezTo>
                  <a:pt x="542869" y="11512"/>
                  <a:pt x="595285" y="0"/>
                  <a:pt x="647700" y="0"/>
                </a:cubicBezTo>
                <a:close/>
              </a:path>
            </a:pathLst>
          </a:custGeom>
          <a:pattFill prst="pct10">
            <a:fgClr>
              <a:schemeClr val="tx1"/>
            </a:fgClr>
            <a:bgClr>
              <a:schemeClr val="bg1"/>
            </a:bgClr>
          </a:pattFill>
        </p:spPr>
        <p:txBody>
          <a:bodyPr wrap="square" anchor="ctr">
            <a:noAutofit/>
          </a:bodyPr>
          <a:lstStyle>
            <a:lvl1pPr algn="ctr">
              <a:defRPr sz="1600" b="0" i="0">
                <a:latin typeface="Titillium" charset="0"/>
                <a:ea typeface="Titillium" charset="0"/>
                <a:cs typeface="Titillium" charset="0"/>
              </a:defRPr>
            </a:lvl1pPr>
          </a:lstStyle>
          <a:p>
            <a:r>
              <a:rPr lang="en-US"/>
              <a:t>Insert Image</a:t>
            </a:r>
          </a:p>
        </p:txBody>
      </p:sp>
    </p:spTree>
    <p:extLst>
      <p:ext uri="{BB962C8B-B14F-4D97-AF65-F5344CB8AC3E}">
        <p14:creationId xmlns:p14="http://schemas.microsoft.com/office/powerpoint/2010/main" val="156550547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1128">
          <p15:clr>
            <a:srgbClr val="FBAE40"/>
          </p15:clr>
        </p15:guide>
        <p15:guide id="4" pos="6552">
          <p15:clr>
            <a:srgbClr val="FBAE40"/>
          </p15:clr>
        </p15:guide>
        <p15:guide id="5" orient="horz" pos="480">
          <p15:clr>
            <a:srgbClr val="FBAE40"/>
          </p15:clr>
        </p15:guide>
        <p15:guide id="6" orient="horz" pos="3840">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44_Title Slide">
    <p:spTree>
      <p:nvGrpSpPr>
        <p:cNvPr id="1" name=""/>
        <p:cNvGrpSpPr/>
        <p:nvPr/>
      </p:nvGrpSpPr>
      <p:grpSpPr>
        <a:xfrm>
          <a:off x="0" y="0"/>
          <a:ext cx="0" cy="0"/>
          <a:chOff x="0" y="0"/>
          <a:chExt cx="0" cy="0"/>
        </a:xfrm>
      </p:grpSpPr>
      <p:sp>
        <p:nvSpPr>
          <p:cNvPr id="7" name="Picture Placeholder 6"/>
          <p:cNvSpPr>
            <a:spLocks noGrp="1"/>
          </p:cNvSpPr>
          <p:nvPr>
            <p:ph type="pic" sz="quarter" idx="15" hasCustomPrompt="1"/>
          </p:nvPr>
        </p:nvSpPr>
        <p:spPr>
          <a:xfrm>
            <a:off x="5448300" y="762000"/>
            <a:ext cx="1295400" cy="1401956"/>
          </a:xfrm>
          <a:custGeom>
            <a:avLst/>
            <a:gdLst>
              <a:gd name="connsiteX0" fmla="*/ 647700 w 1295400"/>
              <a:gd name="connsiteY0" fmla="*/ 156700 h 1401956"/>
              <a:gd name="connsiteX1" fmla="*/ 535431 w 1295400"/>
              <a:gd name="connsiteY1" fmla="*/ 183516 h 1401956"/>
              <a:gd name="connsiteX2" fmla="*/ 257107 w 1295400"/>
              <a:gd name="connsiteY2" fmla="*/ 344717 h 1401956"/>
              <a:gd name="connsiteX3" fmla="*/ 144790 w 1295400"/>
              <a:gd name="connsiteY3" fmla="*/ 539469 h 1401956"/>
              <a:gd name="connsiteX4" fmla="*/ 144790 w 1295400"/>
              <a:gd name="connsiteY4" fmla="*/ 862487 h 1401956"/>
              <a:gd name="connsiteX5" fmla="*/ 257107 w 1295400"/>
              <a:gd name="connsiteY5" fmla="*/ 1057239 h 1401956"/>
              <a:gd name="connsiteX6" fmla="*/ 535431 w 1295400"/>
              <a:gd name="connsiteY6" fmla="*/ 1218441 h 1401956"/>
              <a:gd name="connsiteX7" fmla="*/ 759970 w 1295400"/>
              <a:gd name="connsiteY7" fmla="*/ 1218441 h 1401956"/>
              <a:gd name="connsiteX8" fmla="*/ 1038294 w 1295400"/>
              <a:gd name="connsiteY8" fmla="*/ 1057239 h 1401956"/>
              <a:gd name="connsiteX9" fmla="*/ 1150610 w 1295400"/>
              <a:gd name="connsiteY9" fmla="*/ 862487 h 1401956"/>
              <a:gd name="connsiteX10" fmla="*/ 1150610 w 1295400"/>
              <a:gd name="connsiteY10" fmla="*/ 539469 h 1401956"/>
              <a:gd name="connsiteX11" fmla="*/ 1038294 w 1295400"/>
              <a:gd name="connsiteY11" fmla="*/ 344717 h 1401956"/>
              <a:gd name="connsiteX12" fmla="*/ 759970 w 1295400"/>
              <a:gd name="connsiteY12" fmla="*/ 183516 h 1401956"/>
              <a:gd name="connsiteX13" fmla="*/ 647700 w 1295400"/>
              <a:gd name="connsiteY13" fmla="*/ 156700 h 1401956"/>
              <a:gd name="connsiteX14" fmla="*/ 647700 w 1295400"/>
              <a:gd name="connsiteY14" fmla="*/ 0 h 1401956"/>
              <a:gd name="connsiteX15" fmla="*/ 792293 w 1295400"/>
              <a:gd name="connsiteY15" fmla="*/ 34536 h 1401956"/>
              <a:gd name="connsiteX16" fmla="*/ 1150747 w 1295400"/>
              <a:gd name="connsiteY16" fmla="*/ 242148 h 1401956"/>
              <a:gd name="connsiteX17" fmla="*/ 1295400 w 1295400"/>
              <a:gd name="connsiteY17" fmla="*/ 492970 h 1401956"/>
              <a:gd name="connsiteX18" fmla="*/ 1295400 w 1295400"/>
              <a:gd name="connsiteY18" fmla="*/ 908986 h 1401956"/>
              <a:gd name="connsiteX19" fmla="*/ 1150747 w 1295400"/>
              <a:gd name="connsiteY19" fmla="*/ 1159808 h 1401956"/>
              <a:gd name="connsiteX20" fmla="*/ 792293 w 1295400"/>
              <a:gd name="connsiteY20" fmla="*/ 1367420 h 1401956"/>
              <a:gd name="connsiteX21" fmla="*/ 503108 w 1295400"/>
              <a:gd name="connsiteY21" fmla="*/ 1367420 h 1401956"/>
              <a:gd name="connsiteX22" fmla="*/ 144653 w 1295400"/>
              <a:gd name="connsiteY22" fmla="*/ 1159808 h 1401956"/>
              <a:gd name="connsiteX23" fmla="*/ 0 w 1295400"/>
              <a:gd name="connsiteY23" fmla="*/ 908986 h 1401956"/>
              <a:gd name="connsiteX24" fmla="*/ 0 w 1295400"/>
              <a:gd name="connsiteY24" fmla="*/ 492970 h 1401956"/>
              <a:gd name="connsiteX25" fmla="*/ 144653 w 1295400"/>
              <a:gd name="connsiteY25" fmla="*/ 242148 h 1401956"/>
              <a:gd name="connsiteX26" fmla="*/ 503108 w 1295400"/>
              <a:gd name="connsiteY26" fmla="*/ 34536 h 1401956"/>
              <a:gd name="connsiteX27" fmla="*/ 647700 w 1295400"/>
              <a:gd name="connsiteY27" fmla="*/ 0 h 1401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295400" h="1401956">
                <a:moveTo>
                  <a:pt x="647700" y="156700"/>
                </a:moveTo>
                <a:cubicBezTo>
                  <a:pt x="607002" y="156700"/>
                  <a:pt x="566304" y="165639"/>
                  <a:pt x="535431" y="183516"/>
                </a:cubicBezTo>
                <a:lnTo>
                  <a:pt x="257107" y="344717"/>
                </a:lnTo>
                <a:cubicBezTo>
                  <a:pt x="195314" y="380471"/>
                  <a:pt x="144790" y="468115"/>
                  <a:pt x="144790" y="539469"/>
                </a:cubicBezTo>
                <a:lnTo>
                  <a:pt x="144790" y="862487"/>
                </a:lnTo>
                <a:cubicBezTo>
                  <a:pt x="144790" y="933841"/>
                  <a:pt x="195314" y="1021485"/>
                  <a:pt x="257107" y="1057239"/>
                </a:cubicBezTo>
                <a:lnTo>
                  <a:pt x="535431" y="1218441"/>
                </a:lnTo>
                <a:cubicBezTo>
                  <a:pt x="597177" y="1254195"/>
                  <a:pt x="698224" y="1254195"/>
                  <a:pt x="759970" y="1218441"/>
                </a:cubicBezTo>
                <a:lnTo>
                  <a:pt x="1038294" y="1057239"/>
                </a:lnTo>
                <a:cubicBezTo>
                  <a:pt x="1100087" y="1021485"/>
                  <a:pt x="1150610" y="933841"/>
                  <a:pt x="1150610" y="862487"/>
                </a:cubicBezTo>
                <a:lnTo>
                  <a:pt x="1150610" y="539469"/>
                </a:lnTo>
                <a:cubicBezTo>
                  <a:pt x="1150610" y="468115"/>
                  <a:pt x="1100087" y="380471"/>
                  <a:pt x="1038294" y="344717"/>
                </a:cubicBezTo>
                <a:lnTo>
                  <a:pt x="759970" y="183516"/>
                </a:lnTo>
                <a:cubicBezTo>
                  <a:pt x="729097" y="165639"/>
                  <a:pt x="688399" y="156700"/>
                  <a:pt x="647700" y="156700"/>
                </a:cubicBezTo>
                <a:close/>
                <a:moveTo>
                  <a:pt x="647700" y="0"/>
                </a:moveTo>
                <a:cubicBezTo>
                  <a:pt x="700116" y="0"/>
                  <a:pt x="752532" y="11512"/>
                  <a:pt x="792293" y="34536"/>
                </a:cubicBezTo>
                <a:lnTo>
                  <a:pt x="1150747" y="242148"/>
                </a:lnTo>
                <a:cubicBezTo>
                  <a:pt x="1230331" y="288196"/>
                  <a:pt x="1295400" y="401072"/>
                  <a:pt x="1295400" y="492970"/>
                </a:cubicBezTo>
                <a:lnTo>
                  <a:pt x="1295400" y="908986"/>
                </a:lnTo>
                <a:cubicBezTo>
                  <a:pt x="1295400" y="1000884"/>
                  <a:pt x="1230331" y="1113760"/>
                  <a:pt x="1150747" y="1159808"/>
                </a:cubicBezTo>
                <a:lnTo>
                  <a:pt x="792293" y="1367420"/>
                </a:lnTo>
                <a:cubicBezTo>
                  <a:pt x="712770" y="1413468"/>
                  <a:pt x="582631" y="1413468"/>
                  <a:pt x="503108" y="1367420"/>
                </a:cubicBezTo>
                <a:lnTo>
                  <a:pt x="144653" y="1159808"/>
                </a:lnTo>
                <a:cubicBezTo>
                  <a:pt x="65070" y="1113760"/>
                  <a:pt x="0" y="1000884"/>
                  <a:pt x="0" y="908986"/>
                </a:cubicBezTo>
                <a:lnTo>
                  <a:pt x="0" y="492970"/>
                </a:lnTo>
                <a:cubicBezTo>
                  <a:pt x="0" y="401072"/>
                  <a:pt x="65070" y="288196"/>
                  <a:pt x="144653" y="242148"/>
                </a:cubicBezTo>
                <a:lnTo>
                  <a:pt x="503108" y="34536"/>
                </a:lnTo>
                <a:cubicBezTo>
                  <a:pt x="542869" y="11512"/>
                  <a:pt x="595285" y="0"/>
                  <a:pt x="647700" y="0"/>
                </a:cubicBezTo>
                <a:close/>
              </a:path>
            </a:pathLst>
          </a:custGeom>
          <a:pattFill prst="pct10">
            <a:fgClr>
              <a:schemeClr val="tx1"/>
            </a:fgClr>
            <a:bgClr>
              <a:schemeClr val="bg1"/>
            </a:bgClr>
          </a:pattFill>
        </p:spPr>
        <p:txBody>
          <a:bodyPr wrap="square" anchor="ctr">
            <a:noAutofit/>
          </a:bodyPr>
          <a:lstStyle>
            <a:lvl1pPr algn="ctr">
              <a:defRPr sz="1600" b="0" i="0">
                <a:latin typeface="Titillium" charset="0"/>
                <a:ea typeface="Titillium" charset="0"/>
                <a:cs typeface="Titillium" charset="0"/>
              </a:defRPr>
            </a:lvl1pPr>
          </a:lstStyle>
          <a:p>
            <a:r>
              <a:rPr lang="en-US"/>
              <a:t>Insert Image</a:t>
            </a:r>
          </a:p>
        </p:txBody>
      </p:sp>
      <p:sp>
        <p:nvSpPr>
          <p:cNvPr id="5" name="Picture Placeholder 4"/>
          <p:cNvSpPr>
            <a:spLocks noGrp="1"/>
          </p:cNvSpPr>
          <p:nvPr>
            <p:ph type="pic" sz="quarter" idx="16" hasCustomPrompt="1"/>
          </p:nvPr>
        </p:nvSpPr>
        <p:spPr>
          <a:xfrm>
            <a:off x="5022273" y="2734542"/>
            <a:ext cx="2147454" cy="2324098"/>
          </a:xfrm>
          <a:custGeom>
            <a:avLst/>
            <a:gdLst>
              <a:gd name="connsiteX0" fmla="*/ 647700 w 1295400"/>
              <a:gd name="connsiteY0" fmla="*/ 156700 h 1401956"/>
              <a:gd name="connsiteX1" fmla="*/ 535431 w 1295400"/>
              <a:gd name="connsiteY1" fmla="*/ 183516 h 1401956"/>
              <a:gd name="connsiteX2" fmla="*/ 257107 w 1295400"/>
              <a:gd name="connsiteY2" fmla="*/ 344717 h 1401956"/>
              <a:gd name="connsiteX3" fmla="*/ 144790 w 1295400"/>
              <a:gd name="connsiteY3" fmla="*/ 539469 h 1401956"/>
              <a:gd name="connsiteX4" fmla="*/ 144790 w 1295400"/>
              <a:gd name="connsiteY4" fmla="*/ 862487 h 1401956"/>
              <a:gd name="connsiteX5" fmla="*/ 257107 w 1295400"/>
              <a:gd name="connsiteY5" fmla="*/ 1057239 h 1401956"/>
              <a:gd name="connsiteX6" fmla="*/ 535431 w 1295400"/>
              <a:gd name="connsiteY6" fmla="*/ 1218441 h 1401956"/>
              <a:gd name="connsiteX7" fmla="*/ 759970 w 1295400"/>
              <a:gd name="connsiteY7" fmla="*/ 1218441 h 1401956"/>
              <a:gd name="connsiteX8" fmla="*/ 1038294 w 1295400"/>
              <a:gd name="connsiteY8" fmla="*/ 1057239 h 1401956"/>
              <a:gd name="connsiteX9" fmla="*/ 1150610 w 1295400"/>
              <a:gd name="connsiteY9" fmla="*/ 862487 h 1401956"/>
              <a:gd name="connsiteX10" fmla="*/ 1150610 w 1295400"/>
              <a:gd name="connsiteY10" fmla="*/ 539469 h 1401956"/>
              <a:gd name="connsiteX11" fmla="*/ 1038294 w 1295400"/>
              <a:gd name="connsiteY11" fmla="*/ 344717 h 1401956"/>
              <a:gd name="connsiteX12" fmla="*/ 759970 w 1295400"/>
              <a:gd name="connsiteY12" fmla="*/ 183516 h 1401956"/>
              <a:gd name="connsiteX13" fmla="*/ 647700 w 1295400"/>
              <a:gd name="connsiteY13" fmla="*/ 156700 h 1401956"/>
              <a:gd name="connsiteX14" fmla="*/ 647700 w 1295400"/>
              <a:gd name="connsiteY14" fmla="*/ 0 h 1401956"/>
              <a:gd name="connsiteX15" fmla="*/ 792293 w 1295400"/>
              <a:gd name="connsiteY15" fmla="*/ 34536 h 1401956"/>
              <a:gd name="connsiteX16" fmla="*/ 1150747 w 1295400"/>
              <a:gd name="connsiteY16" fmla="*/ 242148 h 1401956"/>
              <a:gd name="connsiteX17" fmla="*/ 1295400 w 1295400"/>
              <a:gd name="connsiteY17" fmla="*/ 492970 h 1401956"/>
              <a:gd name="connsiteX18" fmla="*/ 1295400 w 1295400"/>
              <a:gd name="connsiteY18" fmla="*/ 908986 h 1401956"/>
              <a:gd name="connsiteX19" fmla="*/ 1150747 w 1295400"/>
              <a:gd name="connsiteY19" fmla="*/ 1159808 h 1401956"/>
              <a:gd name="connsiteX20" fmla="*/ 792293 w 1295400"/>
              <a:gd name="connsiteY20" fmla="*/ 1367420 h 1401956"/>
              <a:gd name="connsiteX21" fmla="*/ 503108 w 1295400"/>
              <a:gd name="connsiteY21" fmla="*/ 1367420 h 1401956"/>
              <a:gd name="connsiteX22" fmla="*/ 144653 w 1295400"/>
              <a:gd name="connsiteY22" fmla="*/ 1159808 h 1401956"/>
              <a:gd name="connsiteX23" fmla="*/ 0 w 1295400"/>
              <a:gd name="connsiteY23" fmla="*/ 908986 h 1401956"/>
              <a:gd name="connsiteX24" fmla="*/ 0 w 1295400"/>
              <a:gd name="connsiteY24" fmla="*/ 492970 h 1401956"/>
              <a:gd name="connsiteX25" fmla="*/ 144653 w 1295400"/>
              <a:gd name="connsiteY25" fmla="*/ 242148 h 1401956"/>
              <a:gd name="connsiteX26" fmla="*/ 503108 w 1295400"/>
              <a:gd name="connsiteY26" fmla="*/ 34536 h 1401956"/>
              <a:gd name="connsiteX27" fmla="*/ 647700 w 1295400"/>
              <a:gd name="connsiteY27" fmla="*/ 0 h 1401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295400" h="1401956">
                <a:moveTo>
                  <a:pt x="647700" y="156700"/>
                </a:moveTo>
                <a:cubicBezTo>
                  <a:pt x="607002" y="156700"/>
                  <a:pt x="566304" y="165639"/>
                  <a:pt x="535431" y="183516"/>
                </a:cubicBezTo>
                <a:lnTo>
                  <a:pt x="257107" y="344717"/>
                </a:lnTo>
                <a:cubicBezTo>
                  <a:pt x="195314" y="380471"/>
                  <a:pt x="144790" y="468115"/>
                  <a:pt x="144790" y="539469"/>
                </a:cubicBezTo>
                <a:lnTo>
                  <a:pt x="144790" y="862487"/>
                </a:lnTo>
                <a:cubicBezTo>
                  <a:pt x="144790" y="933841"/>
                  <a:pt x="195314" y="1021485"/>
                  <a:pt x="257107" y="1057239"/>
                </a:cubicBezTo>
                <a:lnTo>
                  <a:pt x="535431" y="1218441"/>
                </a:lnTo>
                <a:cubicBezTo>
                  <a:pt x="597177" y="1254195"/>
                  <a:pt x="698224" y="1254195"/>
                  <a:pt x="759970" y="1218441"/>
                </a:cubicBezTo>
                <a:lnTo>
                  <a:pt x="1038294" y="1057239"/>
                </a:lnTo>
                <a:cubicBezTo>
                  <a:pt x="1100087" y="1021485"/>
                  <a:pt x="1150610" y="933841"/>
                  <a:pt x="1150610" y="862487"/>
                </a:cubicBezTo>
                <a:lnTo>
                  <a:pt x="1150610" y="539469"/>
                </a:lnTo>
                <a:cubicBezTo>
                  <a:pt x="1150610" y="468115"/>
                  <a:pt x="1100087" y="380471"/>
                  <a:pt x="1038294" y="344717"/>
                </a:cubicBezTo>
                <a:lnTo>
                  <a:pt x="759970" y="183516"/>
                </a:lnTo>
                <a:cubicBezTo>
                  <a:pt x="729097" y="165639"/>
                  <a:pt x="688399" y="156700"/>
                  <a:pt x="647700" y="156700"/>
                </a:cubicBezTo>
                <a:close/>
                <a:moveTo>
                  <a:pt x="647700" y="0"/>
                </a:moveTo>
                <a:cubicBezTo>
                  <a:pt x="700116" y="0"/>
                  <a:pt x="752532" y="11512"/>
                  <a:pt x="792293" y="34536"/>
                </a:cubicBezTo>
                <a:lnTo>
                  <a:pt x="1150747" y="242148"/>
                </a:lnTo>
                <a:cubicBezTo>
                  <a:pt x="1230331" y="288196"/>
                  <a:pt x="1295400" y="401072"/>
                  <a:pt x="1295400" y="492970"/>
                </a:cubicBezTo>
                <a:lnTo>
                  <a:pt x="1295400" y="908986"/>
                </a:lnTo>
                <a:cubicBezTo>
                  <a:pt x="1295400" y="1000884"/>
                  <a:pt x="1230331" y="1113760"/>
                  <a:pt x="1150747" y="1159808"/>
                </a:cubicBezTo>
                <a:lnTo>
                  <a:pt x="792293" y="1367420"/>
                </a:lnTo>
                <a:cubicBezTo>
                  <a:pt x="712770" y="1413468"/>
                  <a:pt x="582631" y="1413468"/>
                  <a:pt x="503108" y="1367420"/>
                </a:cubicBezTo>
                <a:lnTo>
                  <a:pt x="144653" y="1159808"/>
                </a:lnTo>
                <a:cubicBezTo>
                  <a:pt x="65070" y="1113760"/>
                  <a:pt x="0" y="1000884"/>
                  <a:pt x="0" y="908986"/>
                </a:cubicBezTo>
                <a:lnTo>
                  <a:pt x="0" y="492970"/>
                </a:lnTo>
                <a:cubicBezTo>
                  <a:pt x="0" y="401072"/>
                  <a:pt x="65070" y="288196"/>
                  <a:pt x="144653" y="242148"/>
                </a:cubicBezTo>
                <a:lnTo>
                  <a:pt x="503108" y="34536"/>
                </a:lnTo>
                <a:cubicBezTo>
                  <a:pt x="542869" y="11512"/>
                  <a:pt x="595285" y="0"/>
                  <a:pt x="647700" y="0"/>
                </a:cubicBezTo>
                <a:close/>
              </a:path>
            </a:pathLst>
          </a:custGeom>
          <a:pattFill prst="pct10">
            <a:fgClr>
              <a:schemeClr val="tx1"/>
            </a:fgClr>
            <a:bgClr>
              <a:schemeClr val="bg1"/>
            </a:bgClr>
          </a:pattFill>
        </p:spPr>
        <p:txBody>
          <a:bodyPr wrap="square" anchor="ctr">
            <a:noAutofit/>
          </a:bodyPr>
          <a:lstStyle>
            <a:lvl1pPr algn="ctr">
              <a:defRPr sz="1600" b="0" i="0">
                <a:latin typeface="Titillium" charset="0"/>
                <a:ea typeface="Titillium" charset="0"/>
                <a:cs typeface="Titillium" charset="0"/>
              </a:defRPr>
            </a:lvl1pPr>
          </a:lstStyle>
          <a:p>
            <a:r>
              <a:rPr lang="en-US"/>
              <a:t>Insert Image</a:t>
            </a:r>
          </a:p>
        </p:txBody>
      </p:sp>
    </p:spTree>
    <p:extLst>
      <p:ext uri="{BB962C8B-B14F-4D97-AF65-F5344CB8AC3E}">
        <p14:creationId xmlns:p14="http://schemas.microsoft.com/office/powerpoint/2010/main" val="409857011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1128">
          <p15:clr>
            <a:srgbClr val="FBAE40"/>
          </p15:clr>
        </p15:guide>
        <p15:guide id="4" pos="6552">
          <p15:clr>
            <a:srgbClr val="FBAE40"/>
          </p15:clr>
        </p15:guide>
        <p15:guide id="5" orient="horz" pos="480">
          <p15:clr>
            <a:srgbClr val="FBAE40"/>
          </p15:clr>
        </p15:guide>
        <p15:guide id="6" orient="horz" pos="3840">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6" name="Picture Placeholder 5"/>
          <p:cNvSpPr>
            <a:spLocks noGrp="1"/>
          </p:cNvSpPr>
          <p:nvPr>
            <p:ph type="pic" sz="quarter" idx="13" hasCustomPrompt="1"/>
          </p:nvPr>
        </p:nvSpPr>
        <p:spPr>
          <a:xfrm>
            <a:off x="3664794" y="0"/>
            <a:ext cx="8527206" cy="6858000"/>
          </a:xfrm>
          <a:custGeom>
            <a:avLst/>
            <a:gdLst>
              <a:gd name="connsiteX0" fmla="*/ 2971144 w 8527206"/>
              <a:gd name="connsiteY0" fmla="*/ 0 h 6858000"/>
              <a:gd name="connsiteX1" fmla="*/ 7752484 w 8527206"/>
              <a:gd name="connsiteY1" fmla="*/ 0 h 6858000"/>
              <a:gd name="connsiteX2" fmla="*/ 7863964 w 8527206"/>
              <a:gd name="connsiteY2" fmla="*/ 173070 h 6858000"/>
              <a:gd name="connsiteX3" fmla="*/ 8367759 w 8527206"/>
              <a:gd name="connsiteY3" fmla="*/ 1196300 h 6858000"/>
              <a:gd name="connsiteX4" fmla="*/ 8527206 w 8527206"/>
              <a:gd name="connsiteY4" fmla="*/ 1631659 h 6858000"/>
              <a:gd name="connsiteX5" fmla="*/ 8527206 w 8527206"/>
              <a:gd name="connsiteY5" fmla="*/ 6858000 h 6858000"/>
              <a:gd name="connsiteX6" fmla="*/ 1968306 w 8527206"/>
              <a:gd name="connsiteY6" fmla="*/ 6858000 h 6858000"/>
              <a:gd name="connsiteX7" fmla="*/ 1963205 w 8527206"/>
              <a:gd name="connsiteY7" fmla="*/ 6855630 h 6858000"/>
              <a:gd name="connsiteX8" fmla="*/ 1098144 w 8527206"/>
              <a:gd name="connsiteY8" fmla="*/ 6340068 h 6858000"/>
              <a:gd name="connsiteX9" fmla="*/ 430707 w 8527206"/>
              <a:gd name="connsiteY9" fmla="*/ 5690993 h 6858000"/>
              <a:gd name="connsiteX10" fmla="*/ 561 w 8527206"/>
              <a:gd name="connsiteY10" fmla="*/ 4468699 h 6858000"/>
              <a:gd name="connsiteX11" fmla="*/ 47377 w 8527206"/>
              <a:gd name="connsiteY11" fmla="*/ 3944319 h 6858000"/>
              <a:gd name="connsiteX12" fmla="*/ 62248 w 8527206"/>
              <a:gd name="connsiteY12" fmla="*/ 3832572 h 6858000"/>
              <a:gd name="connsiteX13" fmla="*/ 108969 w 8527206"/>
              <a:gd name="connsiteY13" fmla="*/ 3658898 h 6858000"/>
              <a:gd name="connsiteX14" fmla="*/ 139210 w 8527206"/>
              <a:gd name="connsiteY14" fmla="*/ 3591318 h 6858000"/>
              <a:gd name="connsiteX15" fmla="*/ 486668 w 8527206"/>
              <a:gd name="connsiteY15" fmla="*/ 2814496 h 6858000"/>
              <a:gd name="connsiteX16" fmla="*/ 1140836 w 8527206"/>
              <a:gd name="connsiteY16" fmla="*/ 1857357 h 6858000"/>
              <a:gd name="connsiteX17" fmla="*/ 2283959 w 8527206"/>
              <a:gd name="connsiteY17" fmla="*/ 615316 h 6858000"/>
              <a:gd name="connsiteX18" fmla="*/ 2889393 w 8527206"/>
              <a:gd name="connsiteY18" fmla="*/ 6639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527206" h="6858000">
                <a:moveTo>
                  <a:pt x="2971144" y="0"/>
                </a:moveTo>
                <a:lnTo>
                  <a:pt x="7752484" y="0"/>
                </a:lnTo>
                <a:lnTo>
                  <a:pt x="7863964" y="173070"/>
                </a:lnTo>
                <a:cubicBezTo>
                  <a:pt x="8062644" y="498922"/>
                  <a:pt x="8227177" y="842128"/>
                  <a:pt x="8367759" y="1196300"/>
                </a:cubicBezTo>
                <a:lnTo>
                  <a:pt x="8527206" y="1631659"/>
                </a:lnTo>
                <a:lnTo>
                  <a:pt x="8527206" y="6858000"/>
                </a:lnTo>
                <a:lnTo>
                  <a:pt x="1968306" y="6858000"/>
                </a:lnTo>
                <a:lnTo>
                  <a:pt x="1963205" y="6855630"/>
                </a:lnTo>
                <a:cubicBezTo>
                  <a:pt x="1660296" y="6708000"/>
                  <a:pt x="1369305" y="6540949"/>
                  <a:pt x="1098144" y="6340068"/>
                </a:cubicBezTo>
                <a:cubicBezTo>
                  <a:pt x="846763" y="6153646"/>
                  <a:pt x="618854" y="5943079"/>
                  <a:pt x="430707" y="5690993"/>
                </a:cubicBezTo>
                <a:cubicBezTo>
                  <a:pt x="160576" y="5328514"/>
                  <a:pt x="10446" y="4923475"/>
                  <a:pt x="561" y="4468699"/>
                </a:cubicBezTo>
                <a:cubicBezTo>
                  <a:pt x="-3349" y="4292282"/>
                  <a:pt x="13298" y="4117477"/>
                  <a:pt x="47377" y="3944319"/>
                </a:cubicBezTo>
                <a:cubicBezTo>
                  <a:pt x="54591" y="3907531"/>
                  <a:pt x="57532" y="3870032"/>
                  <a:pt x="62248" y="3832572"/>
                </a:cubicBezTo>
                <a:cubicBezTo>
                  <a:pt x="77858" y="3774545"/>
                  <a:pt x="93468" y="3716519"/>
                  <a:pt x="108969" y="3658898"/>
                </a:cubicBezTo>
                <a:cubicBezTo>
                  <a:pt x="119050" y="3636370"/>
                  <a:pt x="131522" y="3614925"/>
                  <a:pt x="139210" y="3591318"/>
                </a:cubicBezTo>
                <a:cubicBezTo>
                  <a:pt x="227692" y="3320526"/>
                  <a:pt x="347049" y="3062829"/>
                  <a:pt x="486668" y="2814496"/>
                </a:cubicBezTo>
                <a:cubicBezTo>
                  <a:pt x="676736" y="2476606"/>
                  <a:pt x="899048" y="2160010"/>
                  <a:pt x="1140836" y="1857357"/>
                </a:cubicBezTo>
                <a:cubicBezTo>
                  <a:pt x="1492243" y="1416226"/>
                  <a:pt x="1878074" y="1006548"/>
                  <a:pt x="2283959" y="615316"/>
                </a:cubicBezTo>
                <a:cubicBezTo>
                  <a:pt x="2480507" y="426033"/>
                  <a:pt x="2681614" y="242218"/>
                  <a:pt x="2889393" y="66398"/>
                </a:cubicBezTo>
                <a:close/>
              </a:path>
            </a:pathLst>
          </a:custGeom>
          <a:pattFill prst="pct10">
            <a:fgClr>
              <a:schemeClr val="tx1"/>
            </a:fgClr>
            <a:bgClr>
              <a:schemeClr val="bg1"/>
            </a:bgClr>
          </a:pattFill>
        </p:spPr>
        <p:txBody>
          <a:bodyPr wrap="square" anchor="ctr">
            <a:noAutofit/>
          </a:bodyPr>
          <a:lstStyle>
            <a:lvl1pPr algn="ctr">
              <a:defRPr sz="1600" b="0" i="0">
                <a:latin typeface="Titillium" charset="0"/>
                <a:ea typeface="Titillium" charset="0"/>
                <a:cs typeface="Titillium" charset="0"/>
              </a:defRPr>
            </a:lvl1pPr>
          </a:lstStyle>
          <a:p>
            <a:r>
              <a:rPr lang="en-US"/>
              <a:t>Insert Image</a:t>
            </a:r>
          </a:p>
        </p:txBody>
      </p:sp>
    </p:spTree>
    <p:extLst>
      <p:ext uri="{BB962C8B-B14F-4D97-AF65-F5344CB8AC3E}">
        <p14:creationId xmlns:p14="http://schemas.microsoft.com/office/powerpoint/2010/main" val="30509446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1128">
          <p15:clr>
            <a:srgbClr val="FBAE40"/>
          </p15:clr>
        </p15:guide>
        <p15:guide id="4" pos="6552">
          <p15:clr>
            <a:srgbClr val="FBAE40"/>
          </p15:clr>
        </p15:guide>
        <p15:guide id="5" orient="horz" pos="480">
          <p15:clr>
            <a:srgbClr val="FBAE40"/>
          </p15:clr>
        </p15:guide>
        <p15:guide id="6" orient="horz" pos="3840">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6" name="Picture Placeholder 5"/>
          <p:cNvSpPr>
            <a:spLocks noGrp="1"/>
          </p:cNvSpPr>
          <p:nvPr>
            <p:ph type="pic" sz="quarter" idx="13" hasCustomPrompt="1"/>
          </p:nvPr>
        </p:nvSpPr>
        <p:spPr>
          <a:xfrm>
            <a:off x="0" y="0"/>
            <a:ext cx="12192000" cy="6858000"/>
          </a:xfrm>
          <a:prstGeom prst="rect">
            <a:avLst/>
          </a:prstGeom>
          <a:pattFill prst="pct10">
            <a:fgClr>
              <a:schemeClr val="tx1"/>
            </a:fgClr>
            <a:bgClr>
              <a:schemeClr val="bg1"/>
            </a:bgClr>
          </a:pattFill>
        </p:spPr>
        <p:txBody>
          <a:bodyPr wrap="square" anchor="ctr">
            <a:noAutofit/>
          </a:bodyPr>
          <a:lstStyle>
            <a:lvl1pPr algn="ctr">
              <a:defRPr sz="1600" b="0" i="0">
                <a:latin typeface="Titillium" charset="0"/>
                <a:ea typeface="Titillium" charset="0"/>
                <a:cs typeface="Titillium" charset="0"/>
              </a:defRPr>
            </a:lvl1pPr>
          </a:lstStyle>
          <a:p>
            <a:r>
              <a:rPr lang="en-US"/>
              <a:t>Insert Image</a:t>
            </a:r>
          </a:p>
        </p:txBody>
      </p:sp>
    </p:spTree>
    <p:extLst>
      <p:ext uri="{BB962C8B-B14F-4D97-AF65-F5344CB8AC3E}">
        <p14:creationId xmlns:p14="http://schemas.microsoft.com/office/powerpoint/2010/main" val="263315996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1128">
          <p15:clr>
            <a:srgbClr val="FBAE40"/>
          </p15:clr>
        </p15:guide>
        <p15:guide id="4" pos="6552">
          <p15:clr>
            <a:srgbClr val="FBAE40"/>
          </p15:clr>
        </p15:guide>
        <p15:guide id="5" orient="horz" pos="480">
          <p15:clr>
            <a:srgbClr val="FBAE40"/>
          </p15:clr>
        </p15:guide>
        <p15:guide id="6" orient="horz" pos="3840">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34_Title Slide">
    <p:spTree>
      <p:nvGrpSpPr>
        <p:cNvPr id="1" name=""/>
        <p:cNvGrpSpPr/>
        <p:nvPr/>
      </p:nvGrpSpPr>
      <p:grpSpPr>
        <a:xfrm>
          <a:off x="0" y="0"/>
          <a:ext cx="0" cy="0"/>
          <a:chOff x="0" y="0"/>
          <a:chExt cx="0" cy="0"/>
        </a:xfrm>
      </p:grpSpPr>
      <p:sp>
        <p:nvSpPr>
          <p:cNvPr id="3" name="Picture Placeholder 2"/>
          <p:cNvSpPr>
            <a:spLocks noGrp="1"/>
          </p:cNvSpPr>
          <p:nvPr>
            <p:ph type="pic" sz="quarter" idx="10" hasCustomPrompt="1"/>
          </p:nvPr>
        </p:nvSpPr>
        <p:spPr>
          <a:xfrm>
            <a:off x="6135624" y="685800"/>
            <a:ext cx="4265677" cy="2697480"/>
          </a:xfrm>
          <a:prstGeom prst="rect">
            <a:avLst/>
          </a:prstGeom>
          <a:pattFill prst="pct10">
            <a:fgClr>
              <a:schemeClr val="tx1"/>
            </a:fgClr>
            <a:bgClr>
              <a:schemeClr val="bg1"/>
            </a:bgClr>
          </a:pattFill>
        </p:spPr>
        <p:txBody>
          <a:bodyPr anchor="ctr"/>
          <a:lstStyle>
            <a:lvl1pPr algn="ctr">
              <a:defRPr sz="1600" b="0" i="0">
                <a:latin typeface="Titillium" charset="0"/>
                <a:ea typeface="Titillium" charset="0"/>
                <a:cs typeface="Titillium" charset="0"/>
              </a:defRPr>
            </a:lvl1pPr>
          </a:lstStyle>
          <a:p>
            <a:r>
              <a:rPr lang="en-US"/>
              <a:t>Insert Image</a:t>
            </a:r>
          </a:p>
        </p:txBody>
      </p:sp>
      <p:sp>
        <p:nvSpPr>
          <p:cNvPr id="6" name="Picture Placeholder 2"/>
          <p:cNvSpPr>
            <a:spLocks noGrp="1"/>
          </p:cNvSpPr>
          <p:nvPr>
            <p:ph type="pic" sz="quarter" idx="11" hasCustomPrompt="1"/>
          </p:nvPr>
        </p:nvSpPr>
        <p:spPr>
          <a:xfrm>
            <a:off x="6135624" y="3474720"/>
            <a:ext cx="4265677" cy="2697480"/>
          </a:xfrm>
          <a:prstGeom prst="rect">
            <a:avLst/>
          </a:prstGeom>
          <a:pattFill prst="pct10">
            <a:fgClr>
              <a:schemeClr val="tx1"/>
            </a:fgClr>
            <a:bgClr>
              <a:schemeClr val="bg1"/>
            </a:bgClr>
          </a:pattFill>
        </p:spPr>
        <p:txBody>
          <a:bodyPr anchor="ctr"/>
          <a:lstStyle>
            <a:lvl1pPr algn="ctr">
              <a:defRPr sz="1600" b="0" i="0">
                <a:latin typeface="Titillium" charset="0"/>
                <a:ea typeface="Titillium" charset="0"/>
                <a:cs typeface="Titillium" charset="0"/>
              </a:defRPr>
            </a:lvl1pPr>
          </a:lstStyle>
          <a:p>
            <a:r>
              <a:rPr lang="en-US"/>
              <a:t>Insert Image</a:t>
            </a:r>
          </a:p>
        </p:txBody>
      </p:sp>
      <p:sp>
        <p:nvSpPr>
          <p:cNvPr id="7" name="Picture Placeholder 2"/>
          <p:cNvSpPr>
            <a:spLocks noGrp="1"/>
          </p:cNvSpPr>
          <p:nvPr>
            <p:ph type="pic" sz="quarter" idx="12" hasCustomPrompt="1"/>
          </p:nvPr>
        </p:nvSpPr>
        <p:spPr>
          <a:xfrm>
            <a:off x="1790700" y="685800"/>
            <a:ext cx="4265677" cy="2697480"/>
          </a:xfrm>
          <a:prstGeom prst="rect">
            <a:avLst/>
          </a:prstGeom>
          <a:pattFill prst="pct10">
            <a:fgClr>
              <a:schemeClr val="tx1"/>
            </a:fgClr>
            <a:bgClr>
              <a:schemeClr val="bg1"/>
            </a:bgClr>
          </a:pattFill>
        </p:spPr>
        <p:txBody>
          <a:bodyPr anchor="ctr"/>
          <a:lstStyle>
            <a:lvl1pPr algn="ctr">
              <a:defRPr sz="1600" b="0" i="0">
                <a:latin typeface="Titillium" charset="0"/>
                <a:ea typeface="Titillium" charset="0"/>
                <a:cs typeface="Titillium" charset="0"/>
              </a:defRPr>
            </a:lvl1pPr>
          </a:lstStyle>
          <a:p>
            <a:r>
              <a:rPr lang="en-US"/>
              <a:t>Insert Image</a:t>
            </a:r>
          </a:p>
        </p:txBody>
      </p:sp>
      <p:sp>
        <p:nvSpPr>
          <p:cNvPr id="8" name="Picture Placeholder 2"/>
          <p:cNvSpPr>
            <a:spLocks noGrp="1"/>
          </p:cNvSpPr>
          <p:nvPr>
            <p:ph type="pic" sz="quarter" idx="13" hasCustomPrompt="1"/>
          </p:nvPr>
        </p:nvSpPr>
        <p:spPr>
          <a:xfrm>
            <a:off x="1790700" y="3474720"/>
            <a:ext cx="4265677" cy="2697480"/>
          </a:xfrm>
          <a:prstGeom prst="rect">
            <a:avLst/>
          </a:prstGeom>
          <a:pattFill prst="pct10">
            <a:fgClr>
              <a:schemeClr val="tx1"/>
            </a:fgClr>
            <a:bgClr>
              <a:schemeClr val="bg1"/>
            </a:bgClr>
          </a:pattFill>
        </p:spPr>
        <p:txBody>
          <a:bodyPr anchor="ctr"/>
          <a:lstStyle>
            <a:lvl1pPr algn="ctr">
              <a:defRPr sz="1600" b="0" i="0">
                <a:latin typeface="Titillium" charset="0"/>
                <a:ea typeface="Titillium" charset="0"/>
                <a:cs typeface="Titillium" charset="0"/>
              </a:defRPr>
            </a:lvl1pPr>
          </a:lstStyle>
          <a:p>
            <a:r>
              <a:rPr lang="en-US"/>
              <a:t>Insert Image</a:t>
            </a:r>
          </a:p>
        </p:txBody>
      </p:sp>
    </p:spTree>
    <p:extLst>
      <p:ext uri="{BB962C8B-B14F-4D97-AF65-F5344CB8AC3E}">
        <p14:creationId xmlns:p14="http://schemas.microsoft.com/office/powerpoint/2010/main" val="816181737"/>
      </p:ext>
    </p:extLst>
  </p:cSld>
  <p:clrMapOvr>
    <a:masterClrMapping/>
  </p:clrMapOvr>
  <p:extLst>
    <p:ext uri="{DCECCB84-F9BA-43D5-87BE-67443E8EF086}">
      <p15:sldGuideLst xmlns:p15="http://schemas.microsoft.com/office/powerpoint/2012/main">
        <p15:guide id="1" orient="horz" pos="2160">
          <p15:clr>
            <a:srgbClr val="FBAE40"/>
          </p15:clr>
        </p15:guide>
        <p15:guide id="2" pos="432">
          <p15:clr>
            <a:srgbClr val="FBAE40"/>
          </p15:clr>
        </p15:guide>
        <p15:guide id="3" pos="7248">
          <p15:clr>
            <a:srgbClr val="FBAE40"/>
          </p15:clr>
        </p15:guide>
        <p15:guide id="4" orient="horz" pos="432">
          <p15:clr>
            <a:srgbClr val="FBAE40"/>
          </p15:clr>
        </p15:guide>
        <p15:guide id="5" orient="horz" pos="3888">
          <p15:clr>
            <a:srgbClr val="FBAE40"/>
          </p15:clr>
        </p15:guide>
        <p15:guide id="6" pos="3840">
          <p15:clr>
            <a:srgbClr val="FBAE40"/>
          </p15:clr>
        </p15:guide>
        <p15:guide id="7" pos="1128">
          <p15:clr>
            <a:srgbClr val="FBAE40"/>
          </p15:clr>
        </p15:guide>
        <p15:guide id="8" pos="6552">
          <p15:clr>
            <a:srgbClr val="FBAE40"/>
          </p15:clr>
        </p15:guide>
        <p15:guide id="9" orient="horz" pos="1944">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9_Title Slide">
    <p:spTree>
      <p:nvGrpSpPr>
        <p:cNvPr id="1" name=""/>
        <p:cNvGrpSpPr/>
        <p:nvPr/>
      </p:nvGrpSpPr>
      <p:grpSpPr>
        <a:xfrm>
          <a:off x="0" y="0"/>
          <a:ext cx="0" cy="0"/>
          <a:chOff x="0" y="0"/>
          <a:chExt cx="0" cy="0"/>
        </a:xfrm>
      </p:grpSpPr>
      <p:sp>
        <p:nvSpPr>
          <p:cNvPr id="3" name="Title 64"/>
          <p:cNvSpPr>
            <a:spLocks noGrp="1"/>
          </p:cNvSpPr>
          <p:nvPr>
            <p:ph type="title"/>
          </p:nvPr>
        </p:nvSpPr>
        <p:spPr>
          <a:xfrm>
            <a:off x="1790700" y="1042859"/>
            <a:ext cx="8610600" cy="495486"/>
          </a:xfrm>
          <a:prstGeom prst="rect">
            <a:avLst/>
          </a:prstGeom>
        </p:spPr>
        <p:txBody>
          <a:bodyPr lIns="0" rIns="0"/>
          <a:lstStyle>
            <a:lvl1pPr algn="ctr">
              <a:defRPr sz="3200" b="0" i="0">
                <a:latin typeface="Titillium" charset="0"/>
                <a:ea typeface="Titillium" charset="0"/>
                <a:cs typeface="Titillium" charset="0"/>
              </a:defRPr>
            </a:lvl1pPr>
          </a:lstStyle>
          <a:p>
            <a:r>
              <a:rPr lang="en-US"/>
              <a:t>Click to edit Master title style</a:t>
            </a:r>
          </a:p>
        </p:txBody>
      </p:sp>
      <p:sp>
        <p:nvSpPr>
          <p:cNvPr id="7" name="Picture Placeholder 6"/>
          <p:cNvSpPr>
            <a:spLocks noGrp="1"/>
          </p:cNvSpPr>
          <p:nvPr>
            <p:ph type="pic" sz="quarter" idx="16" hasCustomPrompt="1"/>
          </p:nvPr>
        </p:nvSpPr>
        <p:spPr>
          <a:xfrm>
            <a:off x="2562590" y="2388327"/>
            <a:ext cx="1520793" cy="1481428"/>
          </a:xfrm>
          <a:custGeom>
            <a:avLst/>
            <a:gdLst>
              <a:gd name="connsiteX0" fmla="*/ 750822 w 3362570"/>
              <a:gd name="connsiteY0" fmla="*/ 19683 h 1520793"/>
              <a:gd name="connsiteX1" fmla="*/ 769972 w 3362570"/>
              <a:gd name="connsiteY1" fmla="*/ 19683 h 1520793"/>
              <a:gd name="connsiteX2" fmla="*/ 778210 w 3362570"/>
              <a:gd name="connsiteY2" fmla="*/ 20368 h 1520793"/>
              <a:gd name="connsiteX3" fmla="*/ 920995 w 3362570"/>
              <a:gd name="connsiteY3" fmla="*/ 25855 h 1520793"/>
              <a:gd name="connsiteX4" fmla="*/ 1093000 w 3362570"/>
              <a:gd name="connsiteY4" fmla="*/ 47802 h 1520793"/>
              <a:gd name="connsiteX5" fmla="*/ 1251204 w 3362570"/>
              <a:gd name="connsiteY5" fmla="*/ 92382 h 1520793"/>
              <a:gd name="connsiteX6" fmla="*/ 1383922 w 3362570"/>
              <a:gd name="connsiteY6" fmla="*/ 166385 h 1520793"/>
              <a:gd name="connsiteX7" fmla="*/ 1503544 w 3362570"/>
              <a:gd name="connsiteY7" fmla="*/ 340795 h 1520793"/>
              <a:gd name="connsiteX8" fmla="*/ 1518399 w 3362570"/>
              <a:gd name="connsiteY8" fmla="*/ 425429 h 1520793"/>
              <a:gd name="connsiteX9" fmla="*/ 1520793 w 3362570"/>
              <a:gd name="connsiteY9" fmla="*/ 443673 h 1520793"/>
              <a:gd name="connsiteX10" fmla="*/ 1520793 w 3362570"/>
              <a:gd name="connsiteY10" fmla="*/ 473027 h 1520793"/>
              <a:gd name="connsiteX11" fmla="*/ 1518893 w 3362570"/>
              <a:gd name="connsiteY11" fmla="*/ 484960 h 1520793"/>
              <a:gd name="connsiteX12" fmla="*/ 1497066 w 3362570"/>
              <a:gd name="connsiteY12" fmla="*/ 622130 h 1520793"/>
              <a:gd name="connsiteX13" fmla="*/ 1434544 w 3362570"/>
              <a:gd name="connsiteY13" fmla="*/ 800724 h 1520793"/>
              <a:gd name="connsiteX14" fmla="*/ 1307037 w 3362570"/>
              <a:gd name="connsiteY14" fmla="*/ 1044954 h 1520793"/>
              <a:gd name="connsiteX15" fmla="*/ 1154395 w 3362570"/>
              <a:gd name="connsiteY15" fmla="*/ 1263465 h 1520793"/>
              <a:gd name="connsiteX16" fmla="*/ 1027240 w 3362570"/>
              <a:gd name="connsiteY16" fmla="*/ 1391443 h 1520793"/>
              <a:gd name="connsiteX17" fmla="*/ 904942 w 3362570"/>
              <a:gd name="connsiteY17" fmla="*/ 1468259 h 1520793"/>
              <a:gd name="connsiteX18" fmla="*/ 790813 w 3362570"/>
              <a:gd name="connsiteY18" fmla="*/ 1498915 h 1520793"/>
              <a:gd name="connsiteX19" fmla="*/ 771240 w 3362570"/>
              <a:gd name="connsiteY19" fmla="*/ 1501111 h 1520793"/>
              <a:gd name="connsiteX20" fmla="*/ 748287 w 3362570"/>
              <a:gd name="connsiteY20" fmla="*/ 1501111 h 1520793"/>
              <a:gd name="connsiteX21" fmla="*/ 742654 w 3362570"/>
              <a:gd name="connsiteY21" fmla="*/ 1500081 h 1520793"/>
              <a:gd name="connsiteX22" fmla="*/ 709070 w 3362570"/>
              <a:gd name="connsiteY22" fmla="*/ 1496446 h 1520793"/>
              <a:gd name="connsiteX23" fmla="*/ 583605 w 3362570"/>
              <a:gd name="connsiteY23" fmla="*/ 1453375 h 1520793"/>
              <a:gd name="connsiteX24" fmla="*/ 446311 w 3362570"/>
              <a:gd name="connsiteY24" fmla="*/ 1351253 h 1520793"/>
              <a:gd name="connsiteX25" fmla="*/ 323521 w 3362570"/>
              <a:gd name="connsiteY25" fmla="*/ 1211340 h 1520793"/>
              <a:gd name="connsiteX26" fmla="*/ 103640 w 3362570"/>
              <a:gd name="connsiteY26" fmla="*/ 842629 h 1520793"/>
              <a:gd name="connsiteX27" fmla="*/ 23657 w 3362570"/>
              <a:gd name="connsiteY27" fmla="*/ 627068 h 1520793"/>
              <a:gd name="connsiteX28" fmla="*/ 1056 w 3362570"/>
              <a:gd name="connsiteY28" fmla="*/ 480503 h 1520793"/>
              <a:gd name="connsiteX29" fmla="*/ 0 w 3362570"/>
              <a:gd name="connsiteY29" fmla="*/ 473027 h 1520793"/>
              <a:gd name="connsiteX30" fmla="*/ 0 w 3362570"/>
              <a:gd name="connsiteY30" fmla="*/ 444976 h 1520793"/>
              <a:gd name="connsiteX31" fmla="*/ 1127 w 3362570"/>
              <a:gd name="connsiteY31" fmla="*/ 435579 h 1520793"/>
              <a:gd name="connsiteX32" fmla="*/ 9083 w 3362570"/>
              <a:gd name="connsiteY32" fmla="*/ 368572 h 1520793"/>
              <a:gd name="connsiteX33" fmla="*/ 100190 w 3362570"/>
              <a:gd name="connsiteY33" fmla="*/ 198345 h 1520793"/>
              <a:gd name="connsiteX34" fmla="*/ 216713 w 3362570"/>
              <a:gd name="connsiteY34" fmla="*/ 115633 h 1520793"/>
              <a:gd name="connsiteX35" fmla="*/ 379847 w 3362570"/>
              <a:gd name="connsiteY35" fmla="*/ 58022 h 1520793"/>
              <a:gd name="connsiteX36" fmla="*/ 519816 w 3362570"/>
              <a:gd name="connsiteY36" fmla="*/ 33537 h 1520793"/>
              <a:gd name="connsiteX37" fmla="*/ 632890 w 3362570"/>
              <a:gd name="connsiteY37" fmla="*/ 23798 h 1520793"/>
              <a:gd name="connsiteX38" fmla="*/ 745118 w 3362570"/>
              <a:gd name="connsiteY38" fmla="*/ 20368 h 1520793"/>
              <a:gd name="connsiteX39" fmla="*/ 750822 w 3362570"/>
              <a:gd name="connsiteY39" fmla="*/ 19683 h 1520793"/>
              <a:gd name="connsiteX40" fmla="*/ 1881142 w 3362570"/>
              <a:gd name="connsiteY40" fmla="*/ 0 h 1520793"/>
              <a:gd name="connsiteX41" fmla="*/ 3362570 w 3362570"/>
              <a:gd name="connsiteY41" fmla="*/ 0 h 1520793"/>
              <a:gd name="connsiteX42" fmla="*/ 3362570 w 3362570"/>
              <a:gd name="connsiteY42" fmla="*/ 1520793 h 1520793"/>
              <a:gd name="connsiteX43" fmla="*/ 1881142 w 3362570"/>
              <a:gd name="connsiteY43" fmla="*/ 1520793 h 1520793"/>
              <a:gd name="connsiteX0" fmla="*/ 750822 w 3362570"/>
              <a:gd name="connsiteY0" fmla="*/ 19683 h 1520793"/>
              <a:gd name="connsiteX1" fmla="*/ 769972 w 3362570"/>
              <a:gd name="connsiteY1" fmla="*/ 19683 h 1520793"/>
              <a:gd name="connsiteX2" fmla="*/ 778210 w 3362570"/>
              <a:gd name="connsiteY2" fmla="*/ 20368 h 1520793"/>
              <a:gd name="connsiteX3" fmla="*/ 920995 w 3362570"/>
              <a:gd name="connsiteY3" fmla="*/ 25855 h 1520793"/>
              <a:gd name="connsiteX4" fmla="*/ 1093000 w 3362570"/>
              <a:gd name="connsiteY4" fmla="*/ 47802 h 1520793"/>
              <a:gd name="connsiteX5" fmla="*/ 1251204 w 3362570"/>
              <a:gd name="connsiteY5" fmla="*/ 92382 h 1520793"/>
              <a:gd name="connsiteX6" fmla="*/ 1383922 w 3362570"/>
              <a:gd name="connsiteY6" fmla="*/ 166385 h 1520793"/>
              <a:gd name="connsiteX7" fmla="*/ 1503544 w 3362570"/>
              <a:gd name="connsiteY7" fmla="*/ 340795 h 1520793"/>
              <a:gd name="connsiteX8" fmla="*/ 1518399 w 3362570"/>
              <a:gd name="connsiteY8" fmla="*/ 425429 h 1520793"/>
              <a:gd name="connsiteX9" fmla="*/ 1520793 w 3362570"/>
              <a:gd name="connsiteY9" fmla="*/ 443673 h 1520793"/>
              <a:gd name="connsiteX10" fmla="*/ 1520793 w 3362570"/>
              <a:gd name="connsiteY10" fmla="*/ 473027 h 1520793"/>
              <a:gd name="connsiteX11" fmla="*/ 1518893 w 3362570"/>
              <a:gd name="connsiteY11" fmla="*/ 484960 h 1520793"/>
              <a:gd name="connsiteX12" fmla="*/ 1497066 w 3362570"/>
              <a:gd name="connsiteY12" fmla="*/ 622130 h 1520793"/>
              <a:gd name="connsiteX13" fmla="*/ 1434544 w 3362570"/>
              <a:gd name="connsiteY13" fmla="*/ 800724 h 1520793"/>
              <a:gd name="connsiteX14" fmla="*/ 1307037 w 3362570"/>
              <a:gd name="connsiteY14" fmla="*/ 1044954 h 1520793"/>
              <a:gd name="connsiteX15" fmla="*/ 1154395 w 3362570"/>
              <a:gd name="connsiteY15" fmla="*/ 1263465 h 1520793"/>
              <a:gd name="connsiteX16" fmla="*/ 1027240 w 3362570"/>
              <a:gd name="connsiteY16" fmla="*/ 1391443 h 1520793"/>
              <a:gd name="connsiteX17" fmla="*/ 904942 w 3362570"/>
              <a:gd name="connsiteY17" fmla="*/ 1468259 h 1520793"/>
              <a:gd name="connsiteX18" fmla="*/ 790813 w 3362570"/>
              <a:gd name="connsiteY18" fmla="*/ 1498915 h 1520793"/>
              <a:gd name="connsiteX19" fmla="*/ 771240 w 3362570"/>
              <a:gd name="connsiteY19" fmla="*/ 1501111 h 1520793"/>
              <a:gd name="connsiteX20" fmla="*/ 748287 w 3362570"/>
              <a:gd name="connsiteY20" fmla="*/ 1501111 h 1520793"/>
              <a:gd name="connsiteX21" fmla="*/ 742654 w 3362570"/>
              <a:gd name="connsiteY21" fmla="*/ 1500081 h 1520793"/>
              <a:gd name="connsiteX22" fmla="*/ 709070 w 3362570"/>
              <a:gd name="connsiteY22" fmla="*/ 1496446 h 1520793"/>
              <a:gd name="connsiteX23" fmla="*/ 583605 w 3362570"/>
              <a:gd name="connsiteY23" fmla="*/ 1453375 h 1520793"/>
              <a:gd name="connsiteX24" fmla="*/ 446311 w 3362570"/>
              <a:gd name="connsiteY24" fmla="*/ 1351253 h 1520793"/>
              <a:gd name="connsiteX25" fmla="*/ 323521 w 3362570"/>
              <a:gd name="connsiteY25" fmla="*/ 1211340 h 1520793"/>
              <a:gd name="connsiteX26" fmla="*/ 103640 w 3362570"/>
              <a:gd name="connsiteY26" fmla="*/ 842629 h 1520793"/>
              <a:gd name="connsiteX27" fmla="*/ 23657 w 3362570"/>
              <a:gd name="connsiteY27" fmla="*/ 627068 h 1520793"/>
              <a:gd name="connsiteX28" fmla="*/ 1056 w 3362570"/>
              <a:gd name="connsiteY28" fmla="*/ 480503 h 1520793"/>
              <a:gd name="connsiteX29" fmla="*/ 0 w 3362570"/>
              <a:gd name="connsiteY29" fmla="*/ 473027 h 1520793"/>
              <a:gd name="connsiteX30" fmla="*/ 0 w 3362570"/>
              <a:gd name="connsiteY30" fmla="*/ 444976 h 1520793"/>
              <a:gd name="connsiteX31" fmla="*/ 1127 w 3362570"/>
              <a:gd name="connsiteY31" fmla="*/ 435579 h 1520793"/>
              <a:gd name="connsiteX32" fmla="*/ 9083 w 3362570"/>
              <a:gd name="connsiteY32" fmla="*/ 368572 h 1520793"/>
              <a:gd name="connsiteX33" fmla="*/ 100190 w 3362570"/>
              <a:gd name="connsiteY33" fmla="*/ 198345 h 1520793"/>
              <a:gd name="connsiteX34" fmla="*/ 216713 w 3362570"/>
              <a:gd name="connsiteY34" fmla="*/ 115633 h 1520793"/>
              <a:gd name="connsiteX35" fmla="*/ 379847 w 3362570"/>
              <a:gd name="connsiteY35" fmla="*/ 58022 h 1520793"/>
              <a:gd name="connsiteX36" fmla="*/ 519816 w 3362570"/>
              <a:gd name="connsiteY36" fmla="*/ 33537 h 1520793"/>
              <a:gd name="connsiteX37" fmla="*/ 632890 w 3362570"/>
              <a:gd name="connsiteY37" fmla="*/ 23798 h 1520793"/>
              <a:gd name="connsiteX38" fmla="*/ 745118 w 3362570"/>
              <a:gd name="connsiteY38" fmla="*/ 20368 h 1520793"/>
              <a:gd name="connsiteX39" fmla="*/ 750822 w 3362570"/>
              <a:gd name="connsiteY39" fmla="*/ 19683 h 1520793"/>
              <a:gd name="connsiteX40" fmla="*/ 1881142 w 3362570"/>
              <a:gd name="connsiteY40" fmla="*/ 1520793 h 1520793"/>
              <a:gd name="connsiteX41" fmla="*/ 3362570 w 3362570"/>
              <a:gd name="connsiteY41" fmla="*/ 0 h 1520793"/>
              <a:gd name="connsiteX42" fmla="*/ 3362570 w 3362570"/>
              <a:gd name="connsiteY42" fmla="*/ 1520793 h 1520793"/>
              <a:gd name="connsiteX43" fmla="*/ 1881142 w 3362570"/>
              <a:gd name="connsiteY43" fmla="*/ 1520793 h 1520793"/>
              <a:gd name="connsiteX0" fmla="*/ 750822 w 3362570"/>
              <a:gd name="connsiteY0" fmla="*/ 0 h 1501110"/>
              <a:gd name="connsiteX1" fmla="*/ 769972 w 3362570"/>
              <a:gd name="connsiteY1" fmla="*/ 0 h 1501110"/>
              <a:gd name="connsiteX2" fmla="*/ 778210 w 3362570"/>
              <a:gd name="connsiteY2" fmla="*/ 685 h 1501110"/>
              <a:gd name="connsiteX3" fmla="*/ 920995 w 3362570"/>
              <a:gd name="connsiteY3" fmla="*/ 6172 h 1501110"/>
              <a:gd name="connsiteX4" fmla="*/ 1093000 w 3362570"/>
              <a:gd name="connsiteY4" fmla="*/ 28119 h 1501110"/>
              <a:gd name="connsiteX5" fmla="*/ 1251204 w 3362570"/>
              <a:gd name="connsiteY5" fmla="*/ 72699 h 1501110"/>
              <a:gd name="connsiteX6" fmla="*/ 1383922 w 3362570"/>
              <a:gd name="connsiteY6" fmla="*/ 146702 h 1501110"/>
              <a:gd name="connsiteX7" fmla="*/ 1503544 w 3362570"/>
              <a:gd name="connsiteY7" fmla="*/ 321112 h 1501110"/>
              <a:gd name="connsiteX8" fmla="*/ 1518399 w 3362570"/>
              <a:gd name="connsiteY8" fmla="*/ 405746 h 1501110"/>
              <a:gd name="connsiteX9" fmla="*/ 1520793 w 3362570"/>
              <a:gd name="connsiteY9" fmla="*/ 423990 h 1501110"/>
              <a:gd name="connsiteX10" fmla="*/ 1520793 w 3362570"/>
              <a:gd name="connsiteY10" fmla="*/ 453344 h 1501110"/>
              <a:gd name="connsiteX11" fmla="*/ 1518893 w 3362570"/>
              <a:gd name="connsiteY11" fmla="*/ 465277 h 1501110"/>
              <a:gd name="connsiteX12" fmla="*/ 1497066 w 3362570"/>
              <a:gd name="connsiteY12" fmla="*/ 602447 h 1501110"/>
              <a:gd name="connsiteX13" fmla="*/ 1434544 w 3362570"/>
              <a:gd name="connsiteY13" fmla="*/ 781041 h 1501110"/>
              <a:gd name="connsiteX14" fmla="*/ 1307037 w 3362570"/>
              <a:gd name="connsiteY14" fmla="*/ 1025271 h 1501110"/>
              <a:gd name="connsiteX15" fmla="*/ 1154395 w 3362570"/>
              <a:gd name="connsiteY15" fmla="*/ 1243782 h 1501110"/>
              <a:gd name="connsiteX16" fmla="*/ 1027240 w 3362570"/>
              <a:gd name="connsiteY16" fmla="*/ 1371760 h 1501110"/>
              <a:gd name="connsiteX17" fmla="*/ 904942 w 3362570"/>
              <a:gd name="connsiteY17" fmla="*/ 1448576 h 1501110"/>
              <a:gd name="connsiteX18" fmla="*/ 790813 w 3362570"/>
              <a:gd name="connsiteY18" fmla="*/ 1479232 h 1501110"/>
              <a:gd name="connsiteX19" fmla="*/ 771240 w 3362570"/>
              <a:gd name="connsiteY19" fmla="*/ 1481428 h 1501110"/>
              <a:gd name="connsiteX20" fmla="*/ 748287 w 3362570"/>
              <a:gd name="connsiteY20" fmla="*/ 1481428 h 1501110"/>
              <a:gd name="connsiteX21" fmla="*/ 742654 w 3362570"/>
              <a:gd name="connsiteY21" fmla="*/ 1480398 h 1501110"/>
              <a:gd name="connsiteX22" fmla="*/ 709070 w 3362570"/>
              <a:gd name="connsiteY22" fmla="*/ 1476763 h 1501110"/>
              <a:gd name="connsiteX23" fmla="*/ 583605 w 3362570"/>
              <a:gd name="connsiteY23" fmla="*/ 1433692 h 1501110"/>
              <a:gd name="connsiteX24" fmla="*/ 446311 w 3362570"/>
              <a:gd name="connsiteY24" fmla="*/ 1331570 h 1501110"/>
              <a:gd name="connsiteX25" fmla="*/ 323521 w 3362570"/>
              <a:gd name="connsiteY25" fmla="*/ 1191657 h 1501110"/>
              <a:gd name="connsiteX26" fmla="*/ 103640 w 3362570"/>
              <a:gd name="connsiteY26" fmla="*/ 822946 h 1501110"/>
              <a:gd name="connsiteX27" fmla="*/ 23657 w 3362570"/>
              <a:gd name="connsiteY27" fmla="*/ 607385 h 1501110"/>
              <a:gd name="connsiteX28" fmla="*/ 1056 w 3362570"/>
              <a:gd name="connsiteY28" fmla="*/ 460820 h 1501110"/>
              <a:gd name="connsiteX29" fmla="*/ 0 w 3362570"/>
              <a:gd name="connsiteY29" fmla="*/ 453344 h 1501110"/>
              <a:gd name="connsiteX30" fmla="*/ 0 w 3362570"/>
              <a:gd name="connsiteY30" fmla="*/ 425293 h 1501110"/>
              <a:gd name="connsiteX31" fmla="*/ 1127 w 3362570"/>
              <a:gd name="connsiteY31" fmla="*/ 415896 h 1501110"/>
              <a:gd name="connsiteX32" fmla="*/ 9083 w 3362570"/>
              <a:gd name="connsiteY32" fmla="*/ 348889 h 1501110"/>
              <a:gd name="connsiteX33" fmla="*/ 100190 w 3362570"/>
              <a:gd name="connsiteY33" fmla="*/ 178662 h 1501110"/>
              <a:gd name="connsiteX34" fmla="*/ 216713 w 3362570"/>
              <a:gd name="connsiteY34" fmla="*/ 95950 h 1501110"/>
              <a:gd name="connsiteX35" fmla="*/ 379847 w 3362570"/>
              <a:gd name="connsiteY35" fmla="*/ 38339 h 1501110"/>
              <a:gd name="connsiteX36" fmla="*/ 519816 w 3362570"/>
              <a:gd name="connsiteY36" fmla="*/ 13854 h 1501110"/>
              <a:gd name="connsiteX37" fmla="*/ 632890 w 3362570"/>
              <a:gd name="connsiteY37" fmla="*/ 4115 h 1501110"/>
              <a:gd name="connsiteX38" fmla="*/ 745118 w 3362570"/>
              <a:gd name="connsiteY38" fmla="*/ 685 h 1501110"/>
              <a:gd name="connsiteX39" fmla="*/ 750822 w 3362570"/>
              <a:gd name="connsiteY39" fmla="*/ 0 h 1501110"/>
              <a:gd name="connsiteX40" fmla="*/ 1881142 w 3362570"/>
              <a:gd name="connsiteY40" fmla="*/ 1501110 h 1501110"/>
              <a:gd name="connsiteX41" fmla="*/ 3362570 w 3362570"/>
              <a:gd name="connsiteY41" fmla="*/ 1501110 h 1501110"/>
              <a:gd name="connsiteX42" fmla="*/ 1881142 w 3362570"/>
              <a:gd name="connsiteY42" fmla="*/ 1501110 h 1501110"/>
              <a:gd name="connsiteX0" fmla="*/ 750822 w 1520793"/>
              <a:gd name="connsiteY0" fmla="*/ 0 h 1481428"/>
              <a:gd name="connsiteX1" fmla="*/ 769972 w 1520793"/>
              <a:gd name="connsiteY1" fmla="*/ 0 h 1481428"/>
              <a:gd name="connsiteX2" fmla="*/ 778210 w 1520793"/>
              <a:gd name="connsiteY2" fmla="*/ 685 h 1481428"/>
              <a:gd name="connsiteX3" fmla="*/ 920995 w 1520793"/>
              <a:gd name="connsiteY3" fmla="*/ 6172 h 1481428"/>
              <a:gd name="connsiteX4" fmla="*/ 1093000 w 1520793"/>
              <a:gd name="connsiteY4" fmla="*/ 28119 h 1481428"/>
              <a:gd name="connsiteX5" fmla="*/ 1251204 w 1520793"/>
              <a:gd name="connsiteY5" fmla="*/ 72699 h 1481428"/>
              <a:gd name="connsiteX6" fmla="*/ 1383922 w 1520793"/>
              <a:gd name="connsiteY6" fmla="*/ 146702 h 1481428"/>
              <a:gd name="connsiteX7" fmla="*/ 1503544 w 1520793"/>
              <a:gd name="connsiteY7" fmla="*/ 321112 h 1481428"/>
              <a:gd name="connsiteX8" fmla="*/ 1518399 w 1520793"/>
              <a:gd name="connsiteY8" fmla="*/ 405746 h 1481428"/>
              <a:gd name="connsiteX9" fmla="*/ 1520793 w 1520793"/>
              <a:gd name="connsiteY9" fmla="*/ 423990 h 1481428"/>
              <a:gd name="connsiteX10" fmla="*/ 1520793 w 1520793"/>
              <a:gd name="connsiteY10" fmla="*/ 453344 h 1481428"/>
              <a:gd name="connsiteX11" fmla="*/ 1518893 w 1520793"/>
              <a:gd name="connsiteY11" fmla="*/ 465277 h 1481428"/>
              <a:gd name="connsiteX12" fmla="*/ 1497066 w 1520793"/>
              <a:gd name="connsiteY12" fmla="*/ 602447 h 1481428"/>
              <a:gd name="connsiteX13" fmla="*/ 1434544 w 1520793"/>
              <a:gd name="connsiteY13" fmla="*/ 781041 h 1481428"/>
              <a:gd name="connsiteX14" fmla="*/ 1307037 w 1520793"/>
              <a:gd name="connsiteY14" fmla="*/ 1025271 h 1481428"/>
              <a:gd name="connsiteX15" fmla="*/ 1154395 w 1520793"/>
              <a:gd name="connsiteY15" fmla="*/ 1243782 h 1481428"/>
              <a:gd name="connsiteX16" fmla="*/ 1027240 w 1520793"/>
              <a:gd name="connsiteY16" fmla="*/ 1371760 h 1481428"/>
              <a:gd name="connsiteX17" fmla="*/ 904942 w 1520793"/>
              <a:gd name="connsiteY17" fmla="*/ 1448576 h 1481428"/>
              <a:gd name="connsiteX18" fmla="*/ 790813 w 1520793"/>
              <a:gd name="connsiteY18" fmla="*/ 1479232 h 1481428"/>
              <a:gd name="connsiteX19" fmla="*/ 771240 w 1520793"/>
              <a:gd name="connsiteY19" fmla="*/ 1481428 h 1481428"/>
              <a:gd name="connsiteX20" fmla="*/ 748287 w 1520793"/>
              <a:gd name="connsiteY20" fmla="*/ 1481428 h 1481428"/>
              <a:gd name="connsiteX21" fmla="*/ 742654 w 1520793"/>
              <a:gd name="connsiteY21" fmla="*/ 1480398 h 1481428"/>
              <a:gd name="connsiteX22" fmla="*/ 709070 w 1520793"/>
              <a:gd name="connsiteY22" fmla="*/ 1476763 h 1481428"/>
              <a:gd name="connsiteX23" fmla="*/ 583605 w 1520793"/>
              <a:gd name="connsiteY23" fmla="*/ 1433692 h 1481428"/>
              <a:gd name="connsiteX24" fmla="*/ 446311 w 1520793"/>
              <a:gd name="connsiteY24" fmla="*/ 1331570 h 1481428"/>
              <a:gd name="connsiteX25" fmla="*/ 323521 w 1520793"/>
              <a:gd name="connsiteY25" fmla="*/ 1191657 h 1481428"/>
              <a:gd name="connsiteX26" fmla="*/ 103640 w 1520793"/>
              <a:gd name="connsiteY26" fmla="*/ 822946 h 1481428"/>
              <a:gd name="connsiteX27" fmla="*/ 23657 w 1520793"/>
              <a:gd name="connsiteY27" fmla="*/ 607385 h 1481428"/>
              <a:gd name="connsiteX28" fmla="*/ 1056 w 1520793"/>
              <a:gd name="connsiteY28" fmla="*/ 460820 h 1481428"/>
              <a:gd name="connsiteX29" fmla="*/ 0 w 1520793"/>
              <a:gd name="connsiteY29" fmla="*/ 453344 h 1481428"/>
              <a:gd name="connsiteX30" fmla="*/ 0 w 1520793"/>
              <a:gd name="connsiteY30" fmla="*/ 425293 h 1481428"/>
              <a:gd name="connsiteX31" fmla="*/ 1127 w 1520793"/>
              <a:gd name="connsiteY31" fmla="*/ 415896 h 1481428"/>
              <a:gd name="connsiteX32" fmla="*/ 9083 w 1520793"/>
              <a:gd name="connsiteY32" fmla="*/ 348889 h 1481428"/>
              <a:gd name="connsiteX33" fmla="*/ 100190 w 1520793"/>
              <a:gd name="connsiteY33" fmla="*/ 178662 h 1481428"/>
              <a:gd name="connsiteX34" fmla="*/ 216713 w 1520793"/>
              <a:gd name="connsiteY34" fmla="*/ 95950 h 1481428"/>
              <a:gd name="connsiteX35" fmla="*/ 379847 w 1520793"/>
              <a:gd name="connsiteY35" fmla="*/ 38339 h 1481428"/>
              <a:gd name="connsiteX36" fmla="*/ 519816 w 1520793"/>
              <a:gd name="connsiteY36" fmla="*/ 13854 h 1481428"/>
              <a:gd name="connsiteX37" fmla="*/ 632890 w 1520793"/>
              <a:gd name="connsiteY37" fmla="*/ 4115 h 1481428"/>
              <a:gd name="connsiteX38" fmla="*/ 745118 w 1520793"/>
              <a:gd name="connsiteY38" fmla="*/ 685 h 1481428"/>
              <a:gd name="connsiteX39" fmla="*/ 750822 w 1520793"/>
              <a:gd name="connsiteY39" fmla="*/ 0 h 1481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520793" h="1481428">
                <a:moveTo>
                  <a:pt x="750822" y="0"/>
                </a:moveTo>
                <a:lnTo>
                  <a:pt x="769972" y="0"/>
                </a:lnTo>
                <a:cubicBezTo>
                  <a:pt x="772718" y="205"/>
                  <a:pt x="775464" y="617"/>
                  <a:pt x="778210" y="685"/>
                </a:cubicBezTo>
                <a:cubicBezTo>
                  <a:pt x="825805" y="1166"/>
                  <a:pt x="873471" y="2743"/>
                  <a:pt x="920995" y="6172"/>
                </a:cubicBezTo>
                <a:cubicBezTo>
                  <a:pt x="978729" y="10424"/>
                  <a:pt x="1036182" y="17215"/>
                  <a:pt x="1093000" y="28119"/>
                </a:cubicBezTo>
                <a:cubicBezTo>
                  <a:pt x="1147002" y="38544"/>
                  <a:pt x="1199949" y="52535"/>
                  <a:pt x="1251204" y="72699"/>
                </a:cubicBezTo>
                <a:cubicBezTo>
                  <a:pt x="1298729" y="91423"/>
                  <a:pt x="1343579" y="114948"/>
                  <a:pt x="1383922" y="146702"/>
                </a:cubicBezTo>
                <a:cubicBezTo>
                  <a:pt x="1441867" y="192380"/>
                  <a:pt x="1482703" y="249853"/>
                  <a:pt x="1503544" y="321112"/>
                </a:cubicBezTo>
                <a:cubicBezTo>
                  <a:pt x="1511640" y="348752"/>
                  <a:pt x="1516428" y="377010"/>
                  <a:pt x="1518399" y="405746"/>
                </a:cubicBezTo>
                <a:cubicBezTo>
                  <a:pt x="1518822" y="411851"/>
                  <a:pt x="1519948" y="417885"/>
                  <a:pt x="1520793" y="423990"/>
                </a:cubicBezTo>
                <a:lnTo>
                  <a:pt x="1520793" y="453344"/>
                </a:lnTo>
                <a:cubicBezTo>
                  <a:pt x="1520160" y="457322"/>
                  <a:pt x="1519103" y="461231"/>
                  <a:pt x="1518893" y="465277"/>
                </a:cubicBezTo>
                <a:cubicBezTo>
                  <a:pt x="1516428" y="511709"/>
                  <a:pt x="1508543" y="557387"/>
                  <a:pt x="1497066" y="602447"/>
                </a:cubicBezTo>
                <a:cubicBezTo>
                  <a:pt x="1481436" y="663762"/>
                  <a:pt x="1459821" y="723087"/>
                  <a:pt x="1434544" y="781041"/>
                </a:cubicBezTo>
                <a:cubicBezTo>
                  <a:pt x="1397863" y="865469"/>
                  <a:pt x="1354422" y="946399"/>
                  <a:pt x="1307037" y="1025271"/>
                </a:cubicBezTo>
                <a:cubicBezTo>
                  <a:pt x="1261132" y="1101606"/>
                  <a:pt x="1211425" y="1175266"/>
                  <a:pt x="1154395" y="1243782"/>
                </a:cubicBezTo>
                <a:cubicBezTo>
                  <a:pt x="1115742" y="1290145"/>
                  <a:pt x="1074131" y="1333628"/>
                  <a:pt x="1027240" y="1371760"/>
                </a:cubicBezTo>
                <a:cubicBezTo>
                  <a:pt x="989642" y="1402418"/>
                  <a:pt x="949369" y="1428891"/>
                  <a:pt x="904942" y="1448576"/>
                </a:cubicBezTo>
                <a:cubicBezTo>
                  <a:pt x="868472" y="1464693"/>
                  <a:pt x="830592" y="1475460"/>
                  <a:pt x="790813" y="1479232"/>
                </a:cubicBezTo>
                <a:cubicBezTo>
                  <a:pt x="784265" y="1479850"/>
                  <a:pt x="777787" y="1480673"/>
                  <a:pt x="771240" y="1481428"/>
                </a:cubicBezTo>
                <a:lnTo>
                  <a:pt x="748287" y="1481428"/>
                </a:lnTo>
                <a:cubicBezTo>
                  <a:pt x="746385" y="1481084"/>
                  <a:pt x="744555" y="1480536"/>
                  <a:pt x="742654" y="1480398"/>
                </a:cubicBezTo>
                <a:cubicBezTo>
                  <a:pt x="731460" y="1479165"/>
                  <a:pt x="720194" y="1478478"/>
                  <a:pt x="709070" y="1476763"/>
                </a:cubicBezTo>
                <a:cubicBezTo>
                  <a:pt x="664643" y="1470111"/>
                  <a:pt x="623103" y="1454885"/>
                  <a:pt x="583605" y="1433692"/>
                </a:cubicBezTo>
                <a:cubicBezTo>
                  <a:pt x="532841" y="1406464"/>
                  <a:pt x="487921" y="1371212"/>
                  <a:pt x="446311" y="1331570"/>
                </a:cubicBezTo>
                <a:cubicBezTo>
                  <a:pt x="401180" y="1288636"/>
                  <a:pt x="360695" y="1241519"/>
                  <a:pt x="323521" y="1191657"/>
                </a:cubicBezTo>
                <a:cubicBezTo>
                  <a:pt x="237484" y="1076367"/>
                  <a:pt x="165175" y="952846"/>
                  <a:pt x="103640" y="822946"/>
                </a:cubicBezTo>
                <a:cubicBezTo>
                  <a:pt x="70689" y="753402"/>
                  <a:pt x="42878" y="681937"/>
                  <a:pt x="23657" y="607385"/>
                </a:cubicBezTo>
                <a:cubicBezTo>
                  <a:pt x="11195" y="559307"/>
                  <a:pt x="1902" y="510681"/>
                  <a:pt x="1056" y="460820"/>
                </a:cubicBezTo>
                <a:cubicBezTo>
                  <a:pt x="986" y="458282"/>
                  <a:pt x="352" y="455813"/>
                  <a:pt x="0" y="453344"/>
                </a:cubicBezTo>
                <a:lnTo>
                  <a:pt x="0" y="425293"/>
                </a:lnTo>
                <a:cubicBezTo>
                  <a:pt x="423" y="422138"/>
                  <a:pt x="1127" y="419052"/>
                  <a:pt x="1127" y="415896"/>
                </a:cubicBezTo>
                <a:cubicBezTo>
                  <a:pt x="1197" y="393264"/>
                  <a:pt x="4366" y="370974"/>
                  <a:pt x="9083" y="348889"/>
                </a:cubicBezTo>
                <a:cubicBezTo>
                  <a:pt x="22953" y="283323"/>
                  <a:pt x="53017" y="226398"/>
                  <a:pt x="100190" y="178662"/>
                </a:cubicBezTo>
                <a:cubicBezTo>
                  <a:pt x="134197" y="144302"/>
                  <a:pt x="173694" y="117623"/>
                  <a:pt x="216713" y="95950"/>
                </a:cubicBezTo>
                <a:cubicBezTo>
                  <a:pt x="268674" y="69819"/>
                  <a:pt x="323450" y="51849"/>
                  <a:pt x="379847" y="38339"/>
                </a:cubicBezTo>
                <a:cubicBezTo>
                  <a:pt x="426033" y="27365"/>
                  <a:pt x="472713" y="19546"/>
                  <a:pt x="519816" y="13854"/>
                </a:cubicBezTo>
                <a:cubicBezTo>
                  <a:pt x="557413" y="9259"/>
                  <a:pt x="595151" y="5761"/>
                  <a:pt x="632890" y="4115"/>
                </a:cubicBezTo>
                <a:cubicBezTo>
                  <a:pt x="670346" y="2400"/>
                  <a:pt x="707732" y="1782"/>
                  <a:pt x="745118" y="685"/>
                </a:cubicBezTo>
                <a:cubicBezTo>
                  <a:pt x="747019" y="617"/>
                  <a:pt x="748921" y="205"/>
                  <a:pt x="750822" y="0"/>
                </a:cubicBezTo>
                <a:close/>
              </a:path>
            </a:pathLst>
          </a:custGeom>
          <a:pattFill prst="pct10">
            <a:fgClr>
              <a:schemeClr val="tx1"/>
            </a:fgClr>
            <a:bgClr>
              <a:schemeClr val="bg1"/>
            </a:bgClr>
          </a:pattFill>
        </p:spPr>
        <p:txBody>
          <a:bodyPr wrap="square" anchor="ctr">
            <a:noAutofit/>
          </a:bodyPr>
          <a:lstStyle>
            <a:lvl1pPr algn="ctr">
              <a:defRPr sz="1600" b="0" i="0">
                <a:latin typeface="Titillium" charset="0"/>
                <a:ea typeface="Titillium" charset="0"/>
                <a:cs typeface="Titillium" charset="0"/>
              </a:defRPr>
            </a:lvl1pPr>
          </a:lstStyle>
          <a:p>
            <a:r>
              <a:rPr lang="en-US"/>
              <a:t>Insert Image</a:t>
            </a:r>
          </a:p>
        </p:txBody>
      </p:sp>
      <p:sp>
        <p:nvSpPr>
          <p:cNvPr id="8" name="Picture Placeholder 7"/>
          <p:cNvSpPr>
            <a:spLocks noGrp="1"/>
          </p:cNvSpPr>
          <p:nvPr>
            <p:ph type="pic" sz="quarter" idx="17" hasCustomPrompt="1"/>
          </p:nvPr>
        </p:nvSpPr>
        <p:spPr>
          <a:xfrm>
            <a:off x="5335603" y="2388327"/>
            <a:ext cx="1520793" cy="1481428"/>
          </a:xfrm>
          <a:custGeom>
            <a:avLst/>
            <a:gdLst>
              <a:gd name="connsiteX0" fmla="*/ 750822 w 3362570"/>
              <a:gd name="connsiteY0" fmla="*/ 19683 h 1520793"/>
              <a:gd name="connsiteX1" fmla="*/ 769972 w 3362570"/>
              <a:gd name="connsiteY1" fmla="*/ 19683 h 1520793"/>
              <a:gd name="connsiteX2" fmla="*/ 778210 w 3362570"/>
              <a:gd name="connsiteY2" fmla="*/ 20368 h 1520793"/>
              <a:gd name="connsiteX3" fmla="*/ 920995 w 3362570"/>
              <a:gd name="connsiteY3" fmla="*/ 25855 h 1520793"/>
              <a:gd name="connsiteX4" fmla="*/ 1093000 w 3362570"/>
              <a:gd name="connsiteY4" fmla="*/ 47802 h 1520793"/>
              <a:gd name="connsiteX5" fmla="*/ 1251204 w 3362570"/>
              <a:gd name="connsiteY5" fmla="*/ 92382 h 1520793"/>
              <a:gd name="connsiteX6" fmla="*/ 1383922 w 3362570"/>
              <a:gd name="connsiteY6" fmla="*/ 166385 h 1520793"/>
              <a:gd name="connsiteX7" fmla="*/ 1503544 w 3362570"/>
              <a:gd name="connsiteY7" fmla="*/ 340795 h 1520793"/>
              <a:gd name="connsiteX8" fmla="*/ 1518399 w 3362570"/>
              <a:gd name="connsiteY8" fmla="*/ 425429 h 1520793"/>
              <a:gd name="connsiteX9" fmla="*/ 1520793 w 3362570"/>
              <a:gd name="connsiteY9" fmla="*/ 443673 h 1520793"/>
              <a:gd name="connsiteX10" fmla="*/ 1520793 w 3362570"/>
              <a:gd name="connsiteY10" fmla="*/ 473027 h 1520793"/>
              <a:gd name="connsiteX11" fmla="*/ 1518893 w 3362570"/>
              <a:gd name="connsiteY11" fmla="*/ 484960 h 1520793"/>
              <a:gd name="connsiteX12" fmla="*/ 1497066 w 3362570"/>
              <a:gd name="connsiteY12" fmla="*/ 622130 h 1520793"/>
              <a:gd name="connsiteX13" fmla="*/ 1434544 w 3362570"/>
              <a:gd name="connsiteY13" fmla="*/ 800724 h 1520793"/>
              <a:gd name="connsiteX14" fmla="*/ 1307037 w 3362570"/>
              <a:gd name="connsiteY14" fmla="*/ 1044954 h 1520793"/>
              <a:gd name="connsiteX15" fmla="*/ 1154395 w 3362570"/>
              <a:gd name="connsiteY15" fmla="*/ 1263465 h 1520793"/>
              <a:gd name="connsiteX16" fmla="*/ 1027240 w 3362570"/>
              <a:gd name="connsiteY16" fmla="*/ 1391443 h 1520793"/>
              <a:gd name="connsiteX17" fmla="*/ 904942 w 3362570"/>
              <a:gd name="connsiteY17" fmla="*/ 1468259 h 1520793"/>
              <a:gd name="connsiteX18" fmla="*/ 790813 w 3362570"/>
              <a:gd name="connsiteY18" fmla="*/ 1498915 h 1520793"/>
              <a:gd name="connsiteX19" fmla="*/ 771240 w 3362570"/>
              <a:gd name="connsiteY19" fmla="*/ 1501111 h 1520793"/>
              <a:gd name="connsiteX20" fmla="*/ 748287 w 3362570"/>
              <a:gd name="connsiteY20" fmla="*/ 1501111 h 1520793"/>
              <a:gd name="connsiteX21" fmla="*/ 742654 w 3362570"/>
              <a:gd name="connsiteY21" fmla="*/ 1500081 h 1520793"/>
              <a:gd name="connsiteX22" fmla="*/ 709070 w 3362570"/>
              <a:gd name="connsiteY22" fmla="*/ 1496446 h 1520793"/>
              <a:gd name="connsiteX23" fmla="*/ 583605 w 3362570"/>
              <a:gd name="connsiteY23" fmla="*/ 1453375 h 1520793"/>
              <a:gd name="connsiteX24" fmla="*/ 446311 w 3362570"/>
              <a:gd name="connsiteY24" fmla="*/ 1351253 h 1520793"/>
              <a:gd name="connsiteX25" fmla="*/ 323521 w 3362570"/>
              <a:gd name="connsiteY25" fmla="*/ 1211340 h 1520793"/>
              <a:gd name="connsiteX26" fmla="*/ 103640 w 3362570"/>
              <a:gd name="connsiteY26" fmla="*/ 842629 h 1520793"/>
              <a:gd name="connsiteX27" fmla="*/ 23657 w 3362570"/>
              <a:gd name="connsiteY27" fmla="*/ 627068 h 1520793"/>
              <a:gd name="connsiteX28" fmla="*/ 1056 w 3362570"/>
              <a:gd name="connsiteY28" fmla="*/ 480503 h 1520793"/>
              <a:gd name="connsiteX29" fmla="*/ 0 w 3362570"/>
              <a:gd name="connsiteY29" fmla="*/ 473027 h 1520793"/>
              <a:gd name="connsiteX30" fmla="*/ 0 w 3362570"/>
              <a:gd name="connsiteY30" fmla="*/ 444976 h 1520793"/>
              <a:gd name="connsiteX31" fmla="*/ 1127 w 3362570"/>
              <a:gd name="connsiteY31" fmla="*/ 435579 h 1520793"/>
              <a:gd name="connsiteX32" fmla="*/ 9083 w 3362570"/>
              <a:gd name="connsiteY32" fmla="*/ 368572 h 1520793"/>
              <a:gd name="connsiteX33" fmla="*/ 100190 w 3362570"/>
              <a:gd name="connsiteY33" fmla="*/ 198345 h 1520793"/>
              <a:gd name="connsiteX34" fmla="*/ 216713 w 3362570"/>
              <a:gd name="connsiteY34" fmla="*/ 115633 h 1520793"/>
              <a:gd name="connsiteX35" fmla="*/ 379847 w 3362570"/>
              <a:gd name="connsiteY35" fmla="*/ 58022 h 1520793"/>
              <a:gd name="connsiteX36" fmla="*/ 519816 w 3362570"/>
              <a:gd name="connsiteY36" fmla="*/ 33537 h 1520793"/>
              <a:gd name="connsiteX37" fmla="*/ 632890 w 3362570"/>
              <a:gd name="connsiteY37" fmla="*/ 23798 h 1520793"/>
              <a:gd name="connsiteX38" fmla="*/ 745118 w 3362570"/>
              <a:gd name="connsiteY38" fmla="*/ 20368 h 1520793"/>
              <a:gd name="connsiteX39" fmla="*/ 750822 w 3362570"/>
              <a:gd name="connsiteY39" fmla="*/ 19683 h 1520793"/>
              <a:gd name="connsiteX40" fmla="*/ 1881142 w 3362570"/>
              <a:gd name="connsiteY40" fmla="*/ 0 h 1520793"/>
              <a:gd name="connsiteX41" fmla="*/ 3362570 w 3362570"/>
              <a:gd name="connsiteY41" fmla="*/ 0 h 1520793"/>
              <a:gd name="connsiteX42" fmla="*/ 3362570 w 3362570"/>
              <a:gd name="connsiteY42" fmla="*/ 1520793 h 1520793"/>
              <a:gd name="connsiteX43" fmla="*/ 1881142 w 3362570"/>
              <a:gd name="connsiteY43" fmla="*/ 1520793 h 1520793"/>
              <a:gd name="connsiteX0" fmla="*/ 750822 w 3362570"/>
              <a:gd name="connsiteY0" fmla="*/ 19683 h 1520793"/>
              <a:gd name="connsiteX1" fmla="*/ 769972 w 3362570"/>
              <a:gd name="connsiteY1" fmla="*/ 19683 h 1520793"/>
              <a:gd name="connsiteX2" fmla="*/ 778210 w 3362570"/>
              <a:gd name="connsiteY2" fmla="*/ 20368 h 1520793"/>
              <a:gd name="connsiteX3" fmla="*/ 920995 w 3362570"/>
              <a:gd name="connsiteY3" fmla="*/ 25855 h 1520793"/>
              <a:gd name="connsiteX4" fmla="*/ 1093000 w 3362570"/>
              <a:gd name="connsiteY4" fmla="*/ 47802 h 1520793"/>
              <a:gd name="connsiteX5" fmla="*/ 1251204 w 3362570"/>
              <a:gd name="connsiteY5" fmla="*/ 92382 h 1520793"/>
              <a:gd name="connsiteX6" fmla="*/ 1383922 w 3362570"/>
              <a:gd name="connsiteY6" fmla="*/ 166385 h 1520793"/>
              <a:gd name="connsiteX7" fmla="*/ 1503544 w 3362570"/>
              <a:gd name="connsiteY7" fmla="*/ 340795 h 1520793"/>
              <a:gd name="connsiteX8" fmla="*/ 1518399 w 3362570"/>
              <a:gd name="connsiteY8" fmla="*/ 425429 h 1520793"/>
              <a:gd name="connsiteX9" fmla="*/ 1520793 w 3362570"/>
              <a:gd name="connsiteY9" fmla="*/ 443673 h 1520793"/>
              <a:gd name="connsiteX10" fmla="*/ 1520793 w 3362570"/>
              <a:gd name="connsiteY10" fmla="*/ 473027 h 1520793"/>
              <a:gd name="connsiteX11" fmla="*/ 1518893 w 3362570"/>
              <a:gd name="connsiteY11" fmla="*/ 484960 h 1520793"/>
              <a:gd name="connsiteX12" fmla="*/ 1497066 w 3362570"/>
              <a:gd name="connsiteY12" fmla="*/ 622130 h 1520793"/>
              <a:gd name="connsiteX13" fmla="*/ 1434544 w 3362570"/>
              <a:gd name="connsiteY13" fmla="*/ 800724 h 1520793"/>
              <a:gd name="connsiteX14" fmla="*/ 1307037 w 3362570"/>
              <a:gd name="connsiteY14" fmla="*/ 1044954 h 1520793"/>
              <a:gd name="connsiteX15" fmla="*/ 1154395 w 3362570"/>
              <a:gd name="connsiteY15" fmla="*/ 1263465 h 1520793"/>
              <a:gd name="connsiteX16" fmla="*/ 1027240 w 3362570"/>
              <a:gd name="connsiteY16" fmla="*/ 1391443 h 1520793"/>
              <a:gd name="connsiteX17" fmla="*/ 904942 w 3362570"/>
              <a:gd name="connsiteY17" fmla="*/ 1468259 h 1520793"/>
              <a:gd name="connsiteX18" fmla="*/ 790813 w 3362570"/>
              <a:gd name="connsiteY18" fmla="*/ 1498915 h 1520793"/>
              <a:gd name="connsiteX19" fmla="*/ 771240 w 3362570"/>
              <a:gd name="connsiteY19" fmla="*/ 1501111 h 1520793"/>
              <a:gd name="connsiteX20" fmla="*/ 748287 w 3362570"/>
              <a:gd name="connsiteY20" fmla="*/ 1501111 h 1520793"/>
              <a:gd name="connsiteX21" fmla="*/ 742654 w 3362570"/>
              <a:gd name="connsiteY21" fmla="*/ 1500081 h 1520793"/>
              <a:gd name="connsiteX22" fmla="*/ 709070 w 3362570"/>
              <a:gd name="connsiteY22" fmla="*/ 1496446 h 1520793"/>
              <a:gd name="connsiteX23" fmla="*/ 583605 w 3362570"/>
              <a:gd name="connsiteY23" fmla="*/ 1453375 h 1520793"/>
              <a:gd name="connsiteX24" fmla="*/ 446311 w 3362570"/>
              <a:gd name="connsiteY24" fmla="*/ 1351253 h 1520793"/>
              <a:gd name="connsiteX25" fmla="*/ 323521 w 3362570"/>
              <a:gd name="connsiteY25" fmla="*/ 1211340 h 1520793"/>
              <a:gd name="connsiteX26" fmla="*/ 103640 w 3362570"/>
              <a:gd name="connsiteY26" fmla="*/ 842629 h 1520793"/>
              <a:gd name="connsiteX27" fmla="*/ 23657 w 3362570"/>
              <a:gd name="connsiteY27" fmla="*/ 627068 h 1520793"/>
              <a:gd name="connsiteX28" fmla="*/ 1056 w 3362570"/>
              <a:gd name="connsiteY28" fmla="*/ 480503 h 1520793"/>
              <a:gd name="connsiteX29" fmla="*/ 0 w 3362570"/>
              <a:gd name="connsiteY29" fmla="*/ 473027 h 1520793"/>
              <a:gd name="connsiteX30" fmla="*/ 0 w 3362570"/>
              <a:gd name="connsiteY30" fmla="*/ 444976 h 1520793"/>
              <a:gd name="connsiteX31" fmla="*/ 1127 w 3362570"/>
              <a:gd name="connsiteY31" fmla="*/ 435579 h 1520793"/>
              <a:gd name="connsiteX32" fmla="*/ 9083 w 3362570"/>
              <a:gd name="connsiteY32" fmla="*/ 368572 h 1520793"/>
              <a:gd name="connsiteX33" fmla="*/ 100190 w 3362570"/>
              <a:gd name="connsiteY33" fmla="*/ 198345 h 1520793"/>
              <a:gd name="connsiteX34" fmla="*/ 216713 w 3362570"/>
              <a:gd name="connsiteY34" fmla="*/ 115633 h 1520793"/>
              <a:gd name="connsiteX35" fmla="*/ 379847 w 3362570"/>
              <a:gd name="connsiteY35" fmla="*/ 58022 h 1520793"/>
              <a:gd name="connsiteX36" fmla="*/ 519816 w 3362570"/>
              <a:gd name="connsiteY36" fmla="*/ 33537 h 1520793"/>
              <a:gd name="connsiteX37" fmla="*/ 632890 w 3362570"/>
              <a:gd name="connsiteY37" fmla="*/ 23798 h 1520793"/>
              <a:gd name="connsiteX38" fmla="*/ 745118 w 3362570"/>
              <a:gd name="connsiteY38" fmla="*/ 20368 h 1520793"/>
              <a:gd name="connsiteX39" fmla="*/ 750822 w 3362570"/>
              <a:gd name="connsiteY39" fmla="*/ 19683 h 1520793"/>
              <a:gd name="connsiteX40" fmla="*/ 1881142 w 3362570"/>
              <a:gd name="connsiteY40" fmla="*/ 1520793 h 1520793"/>
              <a:gd name="connsiteX41" fmla="*/ 3362570 w 3362570"/>
              <a:gd name="connsiteY41" fmla="*/ 0 h 1520793"/>
              <a:gd name="connsiteX42" fmla="*/ 3362570 w 3362570"/>
              <a:gd name="connsiteY42" fmla="*/ 1520793 h 1520793"/>
              <a:gd name="connsiteX43" fmla="*/ 1881142 w 3362570"/>
              <a:gd name="connsiteY43" fmla="*/ 1520793 h 1520793"/>
              <a:gd name="connsiteX0" fmla="*/ 750822 w 3362570"/>
              <a:gd name="connsiteY0" fmla="*/ 0 h 1501110"/>
              <a:gd name="connsiteX1" fmla="*/ 769972 w 3362570"/>
              <a:gd name="connsiteY1" fmla="*/ 0 h 1501110"/>
              <a:gd name="connsiteX2" fmla="*/ 778210 w 3362570"/>
              <a:gd name="connsiteY2" fmla="*/ 685 h 1501110"/>
              <a:gd name="connsiteX3" fmla="*/ 920995 w 3362570"/>
              <a:gd name="connsiteY3" fmla="*/ 6172 h 1501110"/>
              <a:gd name="connsiteX4" fmla="*/ 1093000 w 3362570"/>
              <a:gd name="connsiteY4" fmla="*/ 28119 h 1501110"/>
              <a:gd name="connsiteX5" fmla="*/ 1251204 w 3362570"/>
              <a:gd name="connsiteY5" fmla="*/ 72699 h 1501110"/>
              <a:gd name="connsiteX6" fmla="*/ 1383922 w 3362570"/>
              <a:gd name="connsiteY6" fmla="*/ 146702 h 1501110"/>
              <a:gd name="connsiteX7" fmla="*/ 1503544 w 3362570"/>
              <a:gd name="connsiteY7" fmla="*/ 321112 h 1501110"/>
              <a:gd name="connsiteX8" fmla="*/ 1518399 w 3362570"/>
              <a:gd name="connsiteY8" fmla="*/ 405746 h 1501110"/>
              <a:gd name="connsiteX9" fmla="*/ 1520793 w 3362570"/>
              <a:gd name="connsiteY9" fmla="*/ 423990 h 1501110"/>
              <a:gd name="connsiteX10" fmla="*/ 1520793 w 3362570"/>
              <a:gd name="connsiteY10" fmla="*/ 453344 h 1501110"/>
              <a:gd name="connsiteX11" fmla="*/ 1518893 w 3362570"/>
              <a:gd name="connsiteY11" fmla="*/ 465277 h 1501110"/>
              <a:gd name="connsiteX12" fmla="*/ 1497066 w 3362570"/>
              <a:gd name="connsiteY12" fmla="*/ 602447 h 1501110"/>
              <a:gd name="connsiteX13" fmla="*/ 1434544 w 3362570"/>
              <a:gd name="connsiteY13" fmla="*/ 781041 h 1501110"/>
              <a:gd name="connsiteX14" fmla="*/ 1307037 w 3362570"/>
              <a:gd name="connsiteY14" fmla="*/ 1025271 h 1501110"/>
              <a:gd name="connsiteX15" fmla="*/ 1154395 w 3362570"/>
              <a:gd name="connsiteY15" fmla="*/ 1243782 h 1501110"/>
              <a:gd name="connsiteX16" fmla="*/ 1027240 w 3362570"/>
              <a:gd name="connsiteY16" fmla="*/ 1371760 h 1501110"/>
              <a:gd name="connsiteX17" fmla="*/ 904942 w 3362570"/>
              <a:gd name="connsiteY17" fmla="*/ 1448576 h 1501110"/>
              <a:gd name="connsiteX18" fmla="*/ 790813 w 3362570"/>
              <a:gd name="connsiteY18" fmla="*/ 1479232 h 1501110"/>
              <a:gd name="connsiteX19" fmla="*/ 771240 w 3362570"/>
              <a:gd name="connsiteY19" fmla="*/ 1481428 h 1501110"/>
              <a:gd name="connsiteX20" fmla="*/ 748287 w 3362570"/>
              <a:gd name="connsiteY20" fmla="*/ 1481428 h 1501110"/>
              <a:gd name="connsiteX21" fmla="*/ 742654 w 3362570"/>
              <a:gd name="connsiteY21" fmla="*/ 1480398 h 1501110"/>
              <a:gd name="connsiteX22" fmla="*/ 709070 w 3362570"/>
              <a:gd name="connsiteY22" fmla="*/ 1476763 h 1501110"/>
              <a:gd name="connsiteX23" fmla="*/ 583605 w 3362570"/>
              <a:gd name="connsiteY23" fmla="*/ 1433692 h 1501110"/>
              <a:gd name="connsiteX24" fmla="*/ 446311 w 3362570"/>
              <a:gd name="connsiteY24" fmla="*/ 1331570 h 1501110"/>
              <a:gd name="connsiteX25" fmla="*/ 323521 w 3362570"/>
              <a:gd name="connsiteY25" fmla="*/ 1191657 h 1501110"/>
              <a:gd name="connsiteX26" fmla="*/ 103640 w 3362570"/>
              <a:gd name="connsiteY26" fmla="*/ 822946 h 1501110"/>
              <a:gd name="connsiteX27" fmla="*/ 23657 w 3362570"/>
              <a:gd name="connsiteY27" fmla="*/ 607385 h 1501110"/>
              <a:gd name="connsiteX28" fmla="*/ 1056 w 3362570"/>
              <a:gd name="connsiteY28" fmla="*/ 460820 h 1501110"/>
              <a:gd name="connsiteX29" fmla="*/ 0 w 3362570"/>
              <a:gd name="connsiteY29" fmla="*/ 453344 h 1501110"/>
              <a:gd name="connsiteX30" fmla="*/ 0 w 3362570"/>
              <a:gd name="connsiteY30" fmla="*/ 425293 h 1501110"/>
              <a:gd name="connsiteX31" fmla="*/ 1127 w 3362570"/>
              <a:gd name="connsiteY31" fmla="*/ 415896 h 1501110"/>
              <a:gd name="connsiteX32" fmla="*/ 9083 w 3362570"/>
              <a:gd name="connsiteY32" fmla="*/ 348889 h 1501110"/>
              <a:gd name="connsiteX33" fmla="*/ 100190 w 3362570"/>
              <a:gd name="connsiteY33" fmla="*/ 178662 h 1501110"/>
              <a:gd name="connsiteX34" fmla="*/ 216713 w 3362570"/>
              <a:gd name="connsiteY34" fmla="*/ 95950 h 1501110"/>
              <a:gd name="connsiteX35" fmla="*/ 379847 w 3362570"/>
              <a:gd name="connsiteY35" fmla="*/ 38339 h 1501110"/>
              <a:gd name="connsiteX36" fmla="*/ 519816 w 3362570"/>
              <a:gd name="connsiteY36" fmla="*/ 13854 h 1501110"/>
              <a:gd name="connsiteX37" fmla="*/ 632890 w 3362570"/>
              <a:gd name="connsiteY37" fmla="*/ 4115 h 1501110"/>
              <a:gd name="connsiteX38" fmla="*/ 745118 w 3362570"/>
              <a:gd name="connsiteY38" fmla="*/ 685 h 1501110"/>
              <a:gd name="connsiteX39" fmla="*/ 750822 w 3362570"/>
              <a:gd name="connsiteY39" fmla="*/ 0 h 1501110"/>
              <a:gd name="connsiteX40" fmla="*/ 1881142 w 3362570"/>
              <a:gd name="connsiteY40" fmla="*/ 1501110 h 1501110"/>
              <a:gd name="connsiteX41" fmla="*/ 3362570 w 3362570"/>
              <a:gd name="connsiteY41" fmla="*/ 1501110 h 1501110"/>
              <a:gd name="connsiteX42" fmla="*/ 1881142 w 3362570"/>
              <a:gd name="connsiteY42" fmla="*/ 1501110 h 1501110"/>
              <a:gd name="connsiteX0" fmla="*/ 750822 w 1520793"/>
              <a:gd name="connsiteY0" fmla="*/ 0 h 1481428"/>
              <a:gd name="connsiteX1" fmla="*/ 769972 w 1520793"/>
              <a:gd name="connsiteY1" fmla="*/ 0 h 1481428"/>
              <a:gd name="connsiteX2" fmla="*/ 778210 w 1520793"/>
              <a:gd name="connsiteY2" fmla="*/ 685 h 1481428"/>
              <a:gd name="connsiteX3" fmla="*/ 920995 w 1520793"/>
              <a:gd name="connsiteY3" fmla="*/ 6172 h 1481428"/>
              <a:gd name="connsiteX4" fmla="*/ 1093000 w 1520793"/>
              <a:gd name="connsiteY4" fmla="*/ 28119 h 1481428"/>
              <a:gd name="connsiteX5" fmla="*/ 1251204 w 1520793"/>
              <a:gd name="connsiteY5" fmla="*/ 72699 h 1481428"/>
              <a:gd name="connsiteX6" fmla="*/ 1383922 w 1520793"/>
              <a:gd name="connsiteY6" fmla="*/ 146702 h 1481428"/>
              <a:gd name="connsiteX7" fmla="*/ 1503544 w 1520793"/>
              <a:gd name="connsiteY7" fmla="*/ 321112 h 1481428"/>
              <a:gd name="connsiteX8" fmla="*/ 1518399 w 1520793"/>
              <a:gd name="connsiteY8" fmla="*/ 405746 h 1481428"/>
              <a:gd name="connsiteX9" fmla="*/ 1520793 w 1520793"/>
              <a:gd name="connsiteY9" fmla="*/ 423990 h 1481428"/>
              <a:gd name="connsiteX10" fmla="*/ 1520793 w 1520793"/>
              <a:gd name="connsiteY10" fmla="*/ 453344 h 1481428"/>
              <a:gd name="connsiteX11" fmla="*/ 1518893 w 1520793"/>
              <a:gd name="connsiteY11" fmla="*/ 465277 h 1481428"/>
              <a:gd name="connsiteX12" fmla="*/ 1497066 w 1520793"/>
              <a:gd name="connsiteY12" fmla="*/ 602447 h 1481428"/>
              <a:gd name="connsiteX13" fmla="*/ 1434544 w 1520793"/>
              <a:gd name="connsiteY13" fmla="*/ 781041 h 1481428"/>
              <a:gd name="connsiteX14" fmla="*/ 1307037 w 1520793"/>
              <a:gd name="connsiteY14" fmla="*/ 1025271 h 1481428"/>
              <a:gd name="connsiteX15" fmla="*/ 1154395 w 1520793"/>
              <a:gd name="connsiteY15" fmla="*/ 1243782 h 1481428"/>
              <a:gd name="connsiteX16" fmla="*/ 1027240 w 1520793"/>
              <a:gd name="connsiteY16" fmla="*/ 1371760 h 1481428"/>
              <a:gd name="connsiteX17" fmla="*/ 904942 w 1520793"/>
              <a:gd name="connsiteY17" fmla="*/ 1448576 h 1481428"/>
              <a:gd name="connsiteX18" fmla="*/ 790813 w 1520793"/>
              <a:gd name="connsiteY18" fmla="*/ 1479232 h 1481428"/>
              <a:gd name="connsiteX19" fmla="*/ 771240 w 1520793"/>
              <a:gd name="connsiteY19" fmla="*/ 1481428 h 1481428"/>
              <a:gd name="connsiteX20" fmla="*/ 748287 w 1520793"/>
              <a:gd name="connsiteY20" fmla="*/ 1481428 h 1481428"/>
              <a:gd name="connsiteX21" fmla="*/ 742654 w 1520793"/>
              <a:gd name="connsiteY21" fmla="*/ 1480398 h 1481428"/>
              <a:gd name="connsiteX22" fmla="*/ 709070 w 1520793"/>
              <a:gd name="connsiteY22" fmla="*/ 1476763 h 1481428"/>
              <a:gd name="connsiteX23" fmla="*/ 583605 w 1520793"/>
              <a:gd name="connsiteY23" fmla="*/ 1433692 h 1481428"/>
              <a:gd name="connsiteX24" fmla="*/ 446311 w 1520793"/>
              <a:gd name="connsiteY24" fmla="*/ 1331570 h 1481428"/>
              <a:gd name="connsiteX25" fmla="*/ 323521 w 1520793"/>
              <a:gd name="connsiteY25" fmla="*/ 1191657 h 1481428"/>
              <a:gd name="connsiteX26" fmla="*/ 103640 w 1520793"/>
              <a:gd name="connsiteY26" fmla="*/ 822946 h 1481428"/>
              <a:gd name="connsiteX27" fmla="*/ 23657 w 1520793"/>
              <a:gd name="connsiteY27" fmla="*/ 607385 h 1481428"/>
              <a:gd name="connsiteX28" fmla="*/ 1056 w 1520793"/>
              <a:gd name="connsiteY28" fmla="*/ 460820 h 1481428"/>
              <a:gd name="connsiteX29" fmla="*/ 0 w 1520793"/>
              <a:gd name="connsiteY29" fmla="*/ 453344 h 1481428"/>
              <a:gd name="connsiteX30" fmla="*/ 0 w 1520793"/>
              <a:gd name="connsiteY30" fmla="*/ 425293 h 1481428"/>
              <a:gd name="connsiteX31" fmla="*/ 1127 w 1520793"/>
              <a:gd name="connsiteY31" fmla="*/ 415896 h 1481428"/>
              <a:gd name="connsiteX32" fmla="*/ 9083 w 1520793"/>
              <a:gd name="connsiteY32" fmla="*/ 348889 h 1481428"/>
              <a:gd name="connsiteX33" fmla="*/ 100190 w 1520793"/>
              <a:gd name="connsiteY33" fmla="*/ 178662 h 1481428"/>
              <a:gd name="connsiteX34" fmla="*/ 216713 w 1520793"/>
              <a:gd name="connsiteY34" fmla="*/ 95950 h 1481428"/>
              <a:gd name="connsiteX35" fmla="*/ 379847 w 1520793"/>
              <a:gd name="connsiteY35" fmla="*/ 38339 h 1481428"/>
              <a:gd name="connsiteX36" fmla="*/ 519816 w 1520793"/>
              <a:gd name="connsiteY36" fmla="*/ 13854 h 1481428"/>
              <a:gd name="connsiteX37" fmla="*/ 632890 w 1520793"/>
              <a:gd name="connsiteY37" fmla="*/ 4115 h 1481428"/>
              <a:gd name="connsiteX38" fmla="*/ 745118 w 1520793"/>
              <a:gd name="connsiteY38" fmla="*/ 685 h 1481428"/>
              <a:gd name="connsiteX39" fmla="*/ 750822 w 1520793"/>
              <a:gd name="connsiteY39" fmla="*/ 0 h 1481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520793" h="1481428">
                <a:moveTo>
                  <a:pt x="750822" y="0"/>
                </a:moveTo>
                <a:lnTo>
                  <a:pt x="769972" y="0"/>
                </a:lnTo>
                <a:cubicBezTo>
                  <a:pt x="772718" y="205"/>
                  <a:pt x="775464" y="617"/>
                  <a:pt x="778210" y="685"/>
                </a:cubicBezTo>
                <a:cubicBezTo>
                  <a:pt x="825805" y="1166"/>
                  <a:pt x="873471" y="2743"/>
                  <a:pt x="920995" y="6172"/>
                </a:cubicBezTo>
                <a:cubicBezTo>
                  <a:pt x="978729" y="10424"/>
                  <a:pt x="1036182" y="17215"/>
                  <a:pt x="1093000" y="28119"/>
                </a:cubicBezTo>
                <a:cubicBezTo>
                  <a:pt x="1147002" y="38544"/>
                  <a:pt x="1199949" y="52535"/>
                  <a:pt x="1251204" y="72699"/>
                </a:cubicBezTo>
                <a:cubicBezTo>
                  <a:pt x="1298729" y="91423"/>
                  <a:pt x="1343579" y="114948"/>
                  <a:pt x="1383922" y="146702"/>
                </a:cubicBezTo>
                <a:cubicBezTo>
                  <a:pt x="1441867" y="192380"/>
                  <a:pt x="1482703" y="249853"/>
                  <a:pt x="1503544" y="321112"/>
                </a:cubicBezTo>
                <a:cubicBezTo>
                  <a:pt x="1511640" y="348752"/>
                  <a:pt x="1516428" y="377010"/>
                  <a:pt x="1518399" y="405746"/>
                </a:cubicBezTo>
                <a:cubicBezTo>
                  <a:pt x="1518822" y="411851"/>
                  <a:pt x="1519948" y="417885"/>
                  <a:pt x="1520793" y="423990"/>
                </a:cubicBezTo>
                <a:lnTo>
                  <a:pt x="1520793" y="453344"/>
                </a:lnTo>
                <a:cubicBezTo>
                  <a:pt x="1520160" y="457322"/>
                  <a:pt x="1519103" y="461231"/>
                  <a:pt x="1518893" y="465277"/>
                </a:cubicBezTo>
                <a:cubicBezTo>
                  <a:pt x="1516428" y="511709"/>
                  <a:pt x="1508543" y="557387"/>
                  <a:pt x="1497066" y="602447"/>
                </a:cubicBezTo>
                <a:cubicBezTo>
                  <a:pt x="1481436" y="663762"/>
                  <a:pt x="1459821" y="723087"/>
                  <a:pt x="1434544" y="781041"/>
                </a:cubicBezTo>
                <a:cubicBezTo>
                  <a:pt x="1397863" y="865469"/>
                  <a:pt x="1354422" y="946399"/>
                  <a:pt x="1307037" y="1025271"/>
                </a:cubicBezTo>
                <a:cubicBezTo>
                  <a:pt x="1261132" y="1101606"/>
                  <a:pt x="1211425" y="1175266"/>
                  <a:pt x="1154395" y="1243782"/>
                </a:cubicBezTo>
                <a:cubicBezTo>
                  <a:pt x="1115742" y="1290145"/>
                  <a:pt x="1074131" y="1333628"/>
                  <a:pt x="1027240" y="1371760"/>
                </a:cubicBezTo>
                <a:cubicBezTo>
                  <a:pt x="989642" y="1402418"/>
                  <a:pt x="949369" y="1428891"/>
                  <a:pt x="904942" y="1448576"/>
                </a:cubicBezTo>
                <a:cubicBezTo>
                  <a:pt x="868472" y="1464693"/>
                  <a:pt x="830592" y="1475460"/>
                  <a:pt x="790813" y="1479232"/>
                </a:cubicBezTo>
                <a:cubicBezTo>
                  <a:pt x="784265" y="1479850"/>
                  <a:pt x="777787" y="1480673"/>
                  <a:pt x="771240" y="1481428"/>
                </a:cubicBezTo>
                <a:lnTo>
                  <a:pt x="748287" y="1481428"/>
                </a:lnTo>
                <a:cubicBezTo>
                  <a:pt x="746385" y="1481084"/>
                  <a:pt x="744555" y="1480536"/>
                  <a:pt x="742654" y="1480398"/>
                </a:cubicBezTo>
                <a:cubicBezTo>
                  <a:pt x="731460" y="1479165"/>
                  <a:pt x="720194" y="1478478"/>
                  <a:pt x="709070" y="1476763"/>
                </a:cubicBezTo>
                <a:cubicBezTo>
                  <a:pt x="664643" y="1470111"/>
                  <a:pt x="623103" y="1454885"/>
                  <a:pt x="583605" y="1433692"/>
                </a:cubicBezTo>
                <a:cubicBezTo>
                  <a:pt x="532841" y="1406464"/>
                  <a:pt x="487921" y="1371212"/>
                  <a:pt x="446311" y="1331570"/>
                </a:cubicBezTo>
                <a:cubicBezTo>
                  <a:pt x="401180" y="1288636"/>
                  <a:pt x="360695" y="1241519"/>
                  <a:pt x="323521" y="1191657"/>
                </a:cubicBezTo>
                <a:cubicBezTo>
                  <a:pt x="237484" y="1076367"/>
                  <a:pt x="165175" y="952846"/>
                  <a:pt x="103640" y="822946"/>
                </a:cubicBezTo>
                <a:cubicBezTo>
                  <a:pt x="70689" y="753402"/>
                  <a:pt x="42878" y="681937"/>
                  <a:pt x="23657" y="607385"/>
                </a:cubicBezTo>
                <a:cubicBezTo>
                  <a:pt x="11195" y="559307"/>
                  <a:pt x="1902" y="510681"/>
                  <a:pt x="1056" y="460820"/>
                </a:cubicBezTo>
                <a:cubicBezTo>
                  <a:pt x="986" y="458282"/>
                  <a:pt x="352" y="455813"/>
                  <a:pt x="0" y="453344"/>
                </a:cubicBezTo>
                <a:lnTo>
                  <a:pt x="0" y="425293"/>
                </a:lnTo>
                <a:cubicBezTo>
                  <a:pt x="423" y="422138"/>
                  <a:pt x="1127" y="419052"/>
                  <a:pt x="1127" y="415896"/>
                </a:cubicBezTo>
                <a:cubicBezTo>
                  <a:pt x="1197" y="393264"/>
                  <a:pt x="4366" y="370974"/>
                  <a:pt x="9083" y="348889"/>
                </a:cubicBezTo>
                <a:cubicBezTo>
                  <a:pt x="22953" y="283323"/>
                  <a:pt x="53017" y="226398"/>
                  <a:pt x="100190" y="178662"/>
                </a:cubicBezTo>
                <a:cubicBezTo>
                  <a:pt x="134197" y="144302"/>
                  <a:pt x="173694" y="117623"/>
                  <a:pt x="216713" y="95950"/>
                </a:cubicBezTo>
                <a:cubicBezTo>
                  <a:pt x="268674" y="69819"/>
                  <a:pt x="323450" y="51849"/>
                  <a:pt x="379847" y="38339"/>
                </a:cubicBezTo>
                <a:cubicBezTo>
                  <a:pt x="426033" y="27365"/>
                  <a:pt x="472713" y="19546"/>
                  <a:pt x="519816" y="13854"/>
                </a:cubicBezTo>
                <a:cubicBezTo>
                  <a:pt x="557413" y="9259"/>
                  <a:pt x="595151" y="5761"/>
                  <a:pt x="632890" y="4115"/>
                </a:cubicBezTo>
                <a:cubicBezTo>
                  <a:pt x="670346" y="2400"/>
                  <a:pt x="707732" y="1782"/>
                  <a:pt x="745118" y="685"/>
                </a:cubicBezTo>
                <a:cubicBezTo>
                  <a:pt x="747019" y="617"/>
                  <a:pt x="748921" y="205"/>
                  <a:pt x="750822" y="0"/>
                </a:cubicBezTo>
                <a:close/>
              </a:path>
            </a:pathLst>
          </a:custGeom>
          <a:pattFill prst="pct10">
            <a:fgClr>
              <a:schemeClr val="tx1"/>
            </a:fgClr>
            <a:bgClr>
              <a:schemeClr val="bg1"/>
            </a:bgClr>
          </a:pattFill>
        </p:spPr>
        <p:txBody>
          <a:bodyPr wrap="square" anchor="ctr">
            <a:noAutofit/>
          </a:bodyPr>
          <a:lstStyle>
            <a:lvl1pPr algn="ctr">
              <a:defRPr sz="1600" b="0" i="0">
                <a:latin typeface="Titillium" charset="0"/>
                <a:ea typeface="Titillium" charset="0"/>
                <a:cs typeface="Titillium" charset="0"/>
              </a:defRPr>
            </a:lvl1pPr>
          </a:lstStyle>
          <a:p>
            <a:r>
              <a:rPr lang="en-US"/>
              <a:t>Insert Image</a:t>
            </a:r>
          </a:p>
        </p:txBody>
      </p:sp>
      <p:sp>
        <p:nvSpPr>
          <p:cNvPr id="9" name="Picture Placeholder 8"/>
          <p:cNvSpPr>
            <a:spLocks noGrp="1"/>
          </p:cNvSpPr>
          <p:nvPr>
            <p:ph type="pic" sz="quarter" idx="18" hasCustomPrompt="1"/>
          </p:nvPr>
        </p:nvSpPr>
        <p:spPr>
          <a:xfrm>
            <a:off x="8108616" y="2388327"/>
            <a:ext cx="1520793" cy="1481428"/>
          </a:xfrm>
          <a:custGeom>
            <a:avLst/>
            <a:gdLst>
              <a:gd name="connsiteX0" fmla="*/ 750822 w 3362570"/>
              <a:gd name="connsiteY0" fmla="*/ 19683 h 1520793"/>
              <a:gd name="connsiteX1" fmla="*/ 769972 w 3362570"/>
              <a:gd name="connsiteY1" fmla="*/ 19683 h 1520793"/>
              <a:gd name="connsiteX2" fmla="*/ 778210 w 3362570"/>
              <a:gd name="connsiteY2" fmla="*/ 20368 h 1520793"/>
              <a:gd name="connsiteX3" fmla="*/ 920995 w 3362570"/>
              <a:gd name="connsiteY3" fmla="*/ 25855 h 1520793"/>
              <a:gd name="connsiteX4" fmla="*/ 1093000 w 3362570"/>
              <a:gd name="connsiteY4" fmla="*/ 47802 h 1520793"/>
              <a:gd name="connsiteX5" fmla="*/ 1251204 w 3362570"/>
              <a:gd name="connsiteY5" fmla="*/ 92382 h 1520793"/>
              <a:gd name="connsiteX6" fmla="*/ 1383922 w 3362570"/>
              <a:gd name="connsiteY6" fmla="*/ 166385 h 1520793"/>
              <a:gd name="connsiteX7" fmla="*/ 1503544 w 3362570"/>
              <a:gd name="connsiteY7" fmla="*/ 340795 h 1520793"/>
              <a:gd name="connsiteX8" fmla="*/ 1518399 w 3362570"/>
              <a:gd name="connsiteY8" fmla="*/ 425429 h 1520793"/>
              <a:gd name="connsiteX9" fmla="*/ 1520793 w 3362570"/>
              <a:gd name="connsiteY9" fmla="*/ 443673 h 1520793"/>
              <a:gd name="connsiteX10" fmla="*/ 1520793 w 3362570"/>
              <a:gd name="connsiteY10" fmla="*/ 473027 h 1520793"/>
              <a:gd name="connsiteX11" fmla="*/ 1518893 w 3362570"/>
              <a:gd name="connsiteY11" fmla="*/ 484960 h 1520793"/>
              <a:gd name="connsiteX12" fmla="*/ 1497066 w 3362570"/>
              <a:gd name="connsiteY12" fmla="*/ 622130 h 1520793"/>
              <a:gd name="connsiteX13" fmla="*/ 1434544 w 3362570"/>
              <a:gd name="connsiteY13" fmla="*/ 800724 h 1520793"/>
              <a:gd name="connsiteX14" fmla="*/ 1307037 w 3362570"/>
              <a:gd name="connsiteY14" fmla="*/ 1044954 h 1520793"/>
              <a:gd name="connsiteX15" fmla="*/ 1154395 w 3362570"/>
              <a:gd name="connsiteY15" fmla="*/ 1263465 h 1520793"/>
              <a:gd name="connsiteX16" fmla="*/ 1027240 w 3362570"/>
              <a:gd name="connsiteY16" fmla="*/ 1391443 h 1520793"/>
              <a:gd name="connsiteX17" fmla="*/ 904942 w 3362570"/>
              <a:gd name="connsiteY17" fmla="*/ 1468259 h 1520793"/>
              <a:gd name="connsiteX18" fmla="*/ 790813 w 3362570"/>
              <a:gd name="connsiteY18" fmla="*/ 1498915 h 1520793"/>
              <a:gd name="connsiteX19" fmla="*/ 771240 w 3362570"/>
              <a:gd name="connsiteY19" fmla="*/ 1501111 h 1520793"/>
              <a:gd name="connsiteX20" fmla="*/ 748287 w 3362570"/>
              <a:gd name="connsiteY20" fmla="*/ 1501111 h 1520793"/>
              <a:gd name="connsiteX21" fmla="*/ 742654 w 3362570"/>
              <a:gd name="connsiteY21" fmla="*/ 1500081 h 1520793"/>
              <a:gd name="connsiteX22" fmla="*/ 709070 w 3362570"/>
              <a:gd name="connsiteY22" fmla="*/ 1496446 h 1520793"/>
              <a:gd name="connsiteX23" fmla="*/ 583605 w 3362570"/>
              <a:gd name="connsiteY23" fmla="*/ 1453375 h 1520793"/>
              <a:gd name="connsiteX24" fmla="*/ 446311 w 3362570"/>
              <a:gd name="connsiteY24" fmla="*/ 1351253 h 1520793"/>
              <a:gd name="connsiteX25" fmla="*/ 323521 w 3362570"/>
              <a:gd name="connsiteY25" fmla="*/ 1211340 h 1520793"/>
              <a:gd name="connsiteX26" fmla="*/ 103640 w 3362570"/>
              <a:gd name="connsiteY26" fmla="*/ 842629 h 1520793"/>
              <a:gd name="connsiteX27" fmla="*/ 23657 w 3362570"/>
              <a:gd name="connsiteY27" fmla="*/ 627068 h 1520793"/>
              <a:gd name="connsiteX28" fmla="*/ 1056 w 3362570"/>
              <a:gd name="connsiteY28" fmla="*/ 480503 h 1520793"/>
              <a:gd name="connsiteX29" fmla="*/ 0 w 3362570"/>
              <a:gd name="connsiteY29" fmla="*/ 473027 h 1520793"/>
              <a:gd name="connsiteX30" fmla="*/ 0 w 3362570"/>
              <a:gd name="connsiteY30" fmla="*/ 444976 h 1520793"/>
              <a:gd name="connsiteX31" fmla="*/ 1127 w 3362570"/>
              <a:gd name="connsiteY31" fmla="*/ 435579 h 1520793"/>
              <a:gd name="connsiteX32" fmla="*/ 9083 w 3362570"/>
              <a:gd name="connsiteY32" fmla="*/ 368572 h 1520793"/>
              <a:gd name="connsiteX33" fmla="*/ 100190 w 3362570"/>
              <a:gd name="connsiteY33" fmla="*/ 198345 h 1520793"/>
              <a:gd name="connsiteX34" fmla="*/ 216713 w 3362570"/>
              <a:gd name="connsiteY34" fmla="*/ 115633 h 1520793"/>
              <a:gd name="connsiteX35" fmla="*/ 379847 w 3362570"/>
              <a:gd name="connsiteY35" fmla="*/ 58022 h 1520793"/>
              <a:gd name="connsiteX36" fmla="*/ 519816 w 3362570"/>
              <a:gd name="connsiteY36" fmla="*/ 33537 h 1520793"/>
              <a:gd name="connsiteX37" fmla="*/ 632890 w 3362570"/>
              <a:gd name="connsiteY37" fmla="*/ 23798 h 1520793"/>
              <a:gd name="connsiteX38" fmla="*/ 745118 w 3362570"/>
              <a:gd name="connsiteY38" fmla="*/ 20368 h 1520793"/>
              <a:gd name="connsiteX39" fmla="*/ 750822 w 3362570"/>
              <a:gd name="connsiteY39" fmla="*/ 19683 h 1520793"/>
              <a:gd name="connsiteX40" fmla="*/ 1881142 w 3362570"/>
              <a:gd name="connsiteY40" fmla="*/ 0 h 1520793"/>
              <a:gd name="connsiteX41" fmla="*/ 3362570 w 3362570"/>
              <a:gd name="connsiteY41" fmla="*/ 0 h 1520793"/>
              <a:gd name="connsiteX42" fmla="*/ 3362570 w 3362570"/>
              <a:gd name="connsiteY42" fmla="*/ 1520793 h 1520793"/>
              <a:gd name="connsiteX43" fmla="*/ 1881142 w 3362570"/>
              <a:gd name="connsiteY43" fmla="*/ 1520793 h 1520793"/>
              <a:gd name="connsiteX0" fmla="*/ 750822 w 3362570"/>
              <a:gd name="connsiteY0" fmla="*/ 19683 h 1520793"/>
              <a:gd name="connsiteX1" fmla="*/ 769972 w 3362570"/>
              <a:gd name="connsiteY1" fmla="*/ 19683 h 1520793"/>
              <a:gd name="connsiteX2" fmla="*/ 778210 w 3362570"/>
              <a:gd name="connsiteY2" fmla="*/ 20368 h 1520793"/>
              <a:gd name="connsiteX3" fmla="*/ 920995 w 3362570"/>
              <a:gd name="connsiteY3" fmla="*/ 25855 h 1520793"/>
              <a:gd name="connsiteX4" fmla="*/ 1093000 w 3362570"/>
              <a:gd name="connsiteY4" fmla="*/ 47802 h 1520793"/>
              <a:gd name="connsiteX5" fmla="*/ 1251204 w 3362570"/>
              <a:gd name="connsiteY5" fmla="*/ 92382 h 1520793"/>
              <a:gd name="connsiteX6" fmla="*/ 1383922 w 3362570"/>
              <a:gd name="connsiteY6" fmla="*/ 166385 h 1520793"/>
              <a:gd name="connsiteX7" fmla="*/ 1503544 w 3362570"/>
              <a:gd name="connsiteY7" fmla="*/ 340795 h 1520793"/>
              <a:gd name="connsiteX8" fmla="*/ 1518399 w 3362570"/>
              <a:gd name="connsiteY8" fmla="*/ 425429 h 1520793"/>
              <a:gd name="connsiteX9" fmla="*/ 1520793 w 3362570"/>
              <a:gd name="connsiteY9" fmla="*/ 443673 h 1520793"/>
              <a:gd name="connsiteX10" fmla="*/ 1520793 w 3362570"/>
              <a:gd name="connsiteY10" fmla="*/ 473027 h 1520793"/>
              <a:gd name="connsiteX11" fmla="*/ 1518893 w 3362570"/>
              <a:gd name="connsiteY11" fmla="*/ 484960 h 1520793"/>
              <a:gd name="connsiteX12" fmla="*/ 1497066 w 3362570"/>
              <a:gd name="connsiteY12" fmla="*/ 622130 h 1520793"/>
              <a:gd name="connsiteX13" fmla="*/ 1434544 w 3362570"/>
              <a:gd name="connsiteY13" fmla="*/ 800724 h 1520793"/>
              <a:gd name="connsiteX14" fmla="*/ 1307037 w 3362570"/>
              <a:gd name="connsiteY14" fmla="*/ 1044954 h 1520793"/>
              <a:gd name="connsiteX15" fmla="*/ 1154395 w 3362570"/>
              <a:gd name="connsiteY15" fmla="*/ 1263465 h 1520793"/>
              <a:gd name="connsiteX16" fmla="*/ 1027240 w 3362570"/>
              <a:gd name="connsiteY16" fmla="*/ 1391443 h 1520793"/>
              <a:gd name="connsiteX17" fmla="*/ 904942 w 3362570"/>
              <a:gd name="connsiteY17" fmla="*/ 1468259 h 1520793"/>
              <a:gd name="connsiteX18" fmla="*/ 790813 w 3362570"/>
              <a:gd name="connsiteY18" fmla="*/ 1498915 h 1520793"/>
              <a:gd name="connsiteX19" fmla="*/ 771240 w 3362570"/>
              <a:gd name="connsiteY19" fmla="*/ 1501111 h 1520793"/>
              <a:gd name="connsiteX20" fmla="*/ 748287 w 3362570"/>
              <a:gd name="connsiteY20" fmla="*/ 1501111 h 1520793"/>
              <a:gd name="connsiteX21" fmla="*/ 742654 w 3362570"/>
              <a:gd name="connsiteY21" fmla="*/ 1500081 h 1520793"/>
              <a:gd name="connsiteX22" fmla="*/ 709070 w 3362570"/>
              <a:gd name="connsiteY22" fmla="*/ 1496446 h 1520793"/>
              <a:gd name="connsiteX23" fmla="*/ 583605 w 3362570"/>
              <a:gd name="connsiteY23" fmla="*/ 1453375 h 1520793"/>
              <a:gd name="connsiteX24" fmla="*/ 446311 w 3362570"/>
              <a:gd name="connsiteY24" fmla="*/ 1351253 h 1520793"/>
              <a:gd name="connsiteX25" fmla="*/ 323521 w 3362570"/>
              <a:gd name="connsiteY25" fmla="*/ 1211340 h 1520793"/>
              <a:gd name="connsiteX26" fmla="*/ 103640 w 3362570"/>
              <a:gd name="connsiteY26" fmla="*/ 842629 h 1520793"/>
              <a:gd name="connsiteX27" fmla="*/ 23657 w 3362570"/>
              <a:gd name="connsiteY27" fmla="*/ 627068 h 1520793"/>
              <a:gd name="connsiteX28" fmla="*/ 1056 w 3362570"/>
              <a:gd name="connsiteY28" fmla="*/ 480503 h 1520793"/>
              <a:gd name="connsiteX29" fmla="*/ 0 w 3362570"/>
              <a:gd name="connsiteY29" fmla="*/ 473027 h 1520793"/>
              <a:gd name="connsiteX30" fmla="*/ 0 w 3362570"/>
              <a:gd name="connsiteY30" fmla="*/ 444976 h 1520793"/>
              <a:gd name="connsiteX31" fmla="*/ 1127 w 3362570"/>
              <a:gd name="connsiteY31" fmla="*/ 435579 h 1520793"/>
              <a:gd name="connsiteX32" fmla="*/ 9083 w 3362570"/>
              <a:gd name="connsiteY32" fmla="*/ 368572 h 1520793"/>
              <a:gd name="connsiteX33" fmla="*/ 100190 w 3362570"/>
              <a:gd name="connsiteY33" fmla="*/ 198345 h 1520793"/>
              <a:gd name="connsiteX34" fmla="*/ 216713 w 3362570"/>
              <a:gd name="connsiteY34" fmla="*/ 115633 h 1520793"/>
              <a:gd name="connsiteX35" fmla="*/ 379847 w 3362570"/>
              <a:gd name="connsiteY35" fmla="*/ 58022 h 1520793"/>
              <a:gd name="connsiteX36" fmla="*/ 519816 w 3362570"/>
              <a:gd name="connsiteY36" fmla="*/ 33537 h 1520793"/>
              <a:gd name="connsiteX37" fmla="*/ 632890 w 3362570"/>
              <a:gd name="connsiteY37" fmla="*/ 23798 h 1520793"/>
              <a:gd name="connsiteX38" fmla="*/ 745118 w 3362570"/>
              <a:gd name="connsiteY38" fmla="*/ 20368 h 1520793"/>
              <a:gd name="connsiteX39" fmla="*/ 750822 w 3362570"/>
              <a:gd name="connsiteY39" fmla="*/ 19683 h 1520793"/>
              <a:gd name="connsiteX40" fmla="*/ 1881142 w 3362570"/>
              <a:gd name="connsiteY40" fmla="*/ 1520793 h 1520793"/>
              <a:gd name="connsiteX41" fmla="*/ 3362570 w 3362570"/>
              <a:gd name="connsiteY41" fmla="*/ 0 h 1520793"/>
              <a:gd name="connsiteX42" fmla="*/ 3362570 w 3362570"/>
              <a:gd name="connsiteY42" fmla="*/ 1520793 h 1520793"/>
              <a:gd name="connsiteX43" fmla="*/ 1881142 w 3362570"/>
              <a:gd name="connsiteY43" fmla="*/ 1520793 h 1520793"/>
              <a:gd name="connsiteX0" fmla="*/ 750822 w 3362570"/>
              <a:gd name="connsiteY0" fmla="*/ 0 h 1501110"/>
              <a:gd name="connsiteX1" fmla="*/ 769972 w 3362570"/>
              <a:gd name="connsiteY1" fmla="*/ 0 h 1501110"/>
              <a:gd name="connsiteX2" fmla="*/ 778210 w 3362570"/>
              <a:gd name="connsiteY2" fmla="*/ 685 h 1501110"/>
              <a:gd name="connsiteX3" fmla="*/ 920995 w 3362570"/>
              <a:gd name="connsiteY3" fmla="*/ 6172 h 1501110"/>
              <a:gd name="connsiteX4" fmla="*/ 1093000 w 3362570"/>
              <a:gd name="connsiteY4" fmla="*/ 28119 h 1501110"/>
              <a:gd name="connsiteX5" fmla="*/ 1251204 w 3362570"/>
              <a:gd name="connsiteY5" fmla="*/ 72699 h 1501110"/>
              <a:gd name="connsiteX6" fmla="*/ 1383922 w 3362570"/>
              <a:gd name="connsiteY6" fmla="*/ 146702 h 1501110"/>
              <a:gd name="connsiteX7" fmla="*/ 1503544 w 3362570"/>
              <a:gd name="connsiteY7" fmla="*/ 321112 h 1501110"/>
              <a:gd name="connsiteX8" fmla="*/ 1518399 w 3362570"/>
              <a:gd name="connsiteY8" fmla="*/ 405746 h 1501110"/>
              <a:gd name="connsiteX9" fmla="*/ 1520793 w 3362570"/>
              <a:gd name="connsiteY9" fmla="*/ 423990 h 1501110"/>
              <a:gd name="connsiteX10" fmla="*/ 1520793 w 3362570"/>
              <a:gd name="connsiteY10" fmla="*/ 453344 h 1501110"/>
              <a:gd name="connsiteX11" fmla="*/ 1518893 w 3362570"/>
              <a:gd name="connsiteY11" fmla="*/ 465277 h 1501110"/>
              <a:gd name="connsiteX12" fmla="*/ 1497066 w 3362570"/>
              <a:gd name="connsiteY12" fmla="*/ 602447 h 1501110"/>
              <a:gd name="connsiteX13" fmla="*/ 1434544 w 3362570"/>
              <a:gd name="connsiteY13" fmla="*/ 781041 h 1501110"/>
              <a:gd name="connsiteX14" fmla="*/ 1307037 w 3362570"/>
              <a:gd name="connsiteY14" fmla="*/ 1025271 h 1501110"/>
              <a:gd name="connsiteX15" fmla="*/ 1154395 w 3362570"/>
              <a:gd name="connsiteY15" fmla="*/ 1243782 h 1501110"/>
              <a:gd name="connsiteX16" fmla="*/ 1027240 w 3362570"/>
              <a:gd name="connsiteY16" fmla="*/ 1371760 h 1501110"/>
              <a:gd name="connsiteX17" fmla="*/ 904942 w 3362570"/>
              <a:gd name="connsiteY17" fmla="*/ 1448576 h 1501110"/>
              <a:gd name="connsiteX18" fmla="*/ 790813 w 3362570"/>
              <a:gd name="connsiteY18" fmla="*/ 1479232 h 1501110"/>
              <a:gd name="connsiteX19" fmla="*/ 771240 w 3362570"/>
              <a:gd name="connsiteY19" fmla="*/ 1481428 h 1501110"/>
              <a:gd name="connsiteX20" fmla="*/ 748287 w 3362570"/>
              <a:gd name="connsiteY20" fmla="*/ 1481428 h 1501110"/>
              <a:gd name="connsiteX21" fmla="*/ 742654 w 3362570"/>
              <a:gd name="connsiteY21" fmla="*/ 1480398 h 1501110"/>
              <a:gd name="connsiteX22" fmla="*/ 709070 w 3362570"/>
              <a:gd name="connsiteY22" fmla="*/ 1476763 h 1501110"/>
              <a:gd name="connsiteX23" fmla="*/ 583605 w 3362570"/>
              <a:gd name="connsiteY23" fmla="*/ 1433692 h 1501110"/>
              <a:gd name="connsiteX24" fmla="*/ 446311 w 3362570"/>
              <a:gd name="connsiteY24" fmla="*/ 1331570 h 1501110"/>
              <a:gd name="connsiteX25" fmla="*/ 323521 w 3362570"/>
              <a:gd name="connsiteY25" fmla="*/ 1191657 h 1501110"/>
              <a:gd name="connsiteX26" fmla="*/ 103640 w 3362570"/>
              <a:gd name="connsiteY26" fmla="*/ 822946 h 1501110"/>
              <a:gd name="connsiteX27" fmla="*/ 23657 w 3362570"/>
              <a:gd name="connsiteY27" fmla="*/ 607385 h 1501110"/>
              <a:gd name="connsiteX28" fmla="*/ 1056 w 3362570"/>
              <a:gd name="connsiteY28" fmla="*/ 460820 h 1501110"/>
              <a:gd name="connsiteX29" fmla="*/ 0 w 3362570"/>
              <a:gd name="connsiteY29" fmla="*/ 453344 h 1501110"/>
              <a:gd name="connsiteX30" fmla="*/ 0 w 3362570"/>
              <a:gd name="connsiteY30" fmla="*/ 425293 h 1501110"/>
              <a:gd name="connsiteX31" fmla="*/ 1127 w 3362570"/>
              <a:gd name="connsiteY31" fmla="*/ 415896 h 1501110"/>
              <a:gd name="connsiteX32" fmla="*/ 9083 w 3362570"/>
              <a:gd name="connsiteY32" fmla="*/ 348889 h 1501110"/>
              <a:gd name="connsiteX33" fmla="*/ 100190 w 3362570"/>
              <a:gd name="connsiteY33" fmla="*/ 178662 h 1501110"/>
              <a:gd name="connsiteX34" fmla="*/ 216713 w 3362570"/>
              <a:gd name="connsiteY34" fmla="*/ 95950 h 1501110"/>
              <a:gd name="connsiteX35" fmla="*/ 379847 w 3362570"/>
              <a:gd name="connsiteY35" fmla="*/ 38339 h 1501110"/>
              <a:gd name="connsiteX36" fmla="*/ 519816 w 3362570"/>
              <a:gd name="connsiteY36" fmla="*/ 13854 h 1501110"/>
              <a:gd name="connsiteX37" fmla="*/ 632890 w 3362570"/>
              <a:gd name="connsiteY37" fmla="*/ 4115 h 1501110"/>
              <a:gd name="connsiteX38" fmla="*/ 745118 w 3362570"/>
              <a:gd name="connsiteY38" fmla="*/ 685 h 1501110"/>
              <a:gd name="connsiteX39" fmla="*/ 750822 w 3362570"/>
              <a:gd name="connsiteY39" fmla="*/ 0 h 1501110"/>
              <a:gd name="connsiteX40" fmla="*/ 1881142 w 3362570"/>
              <a:gd name="connsiteY40" fmla="*/ 1501110 h 1501110"/>
              <a:gd name="connsiteX41" fmla="*/ 3362570 w 3362570"/>
              <a:gd name="connsiteY41" fmla="*/ 1501110 h 1501110"/>
              <a:gd name="connsiteX42" fmla="*/ 1881142 w 3362570"/>
              <a:gd name="connsiteY42" fmla="*/ 1501110 h 1501110"/>
              <a:gd name="connsiteX0" fmla="*/ 750822 w 1520793"/>
              <a:gd name="connsiteY0" fmla="*/ 0 h 1481428"/>
              <a:gd name="connsiteX1" fmla="*/ 769972 w 1520793"/>
              <a:gd name="connsiteY1" fmla="*/ 0 h 1481428"/>
              <a:gd name="connsiteX2" fmla="*/ 778210 w 1520793"/>
              <a:gd name="connsiteY2" fmla="*/ 685 h 1481428"/>
              <a:gd name="connsiteX3" fmla="*/ 920995 w 1520793"/>
              <a:gd name="connsiteY3" fmla="*/ 6172 h 1481428"/>
              <a:gd name="connsiteX4" fmla="*/ 1093000 w 1520793"/>
              <a:gd name="connsiteY4" fmla="*/ 28119 h 1481428"/>
              <a:gd name="connsiteX5" fmla="*/ 1251204 w 1520793"/>
              <a:gd name="connsiteY5" fmla="*/ 72699 h 1481428"/>
              <a:gd name="connsiteX6" fmla="*/ 1383922 w 1520793"/>
              <a:gd name="connsiteY6" fmla="*/ 146702 h 1481428"/>
              <a:gd name="connsiteX7" fmla="*/ 1503544 w 1520793"/>
              <a:gd name="connsiteY7" fmla="*/ 321112 h 1481428"/>
              <a:gd name="connsiteX8" fmla="*/ 1518399 w 1520793"/>
              <a:gd name="connsiteY8" fmla="*/ 405746 h 1481428"/>
              <a:gd name="connsiteX9" fmla="*/ 1520793 w 1520793"/>
              <a:gd name="connsiteY9" fmla="*/ 423990 h 1481428"/>
              <a:gd name="connsiteX10" fmla="*/ 1520793 w 1520793"/>
              <a:gd name="connsiteY10" fmla="*/ 453344 h 1481428"/>
              <a:gd name="connsiteX11" fmla="*/ 1518893 w 1520793"/>
              <a:gd name="connsiteY11" fmla="*/ 465277 h 1481428"/>
              <a:gd name="connsiteX12" fmla="*/ 1497066 w 1520793"/>
              <a:gd name="connsiteY12" fmla="*/ 602447 h 1481428"/>
              <a:gd name="connsiteX13" fmla="*/ 1434544 w 1520793"/>
              <a:gd name="connsiteY13" fmla="*/ 781041 h 1481428"/>
              <a:gd name="connsiteX14" fmla="*/ 1307037 w 1520793"/>
              <a:gd name="connsiteY14" fmla="*/ 1025271 h 1481428"/>
              <a:gd name="connsiteX15" fmla="*/ 1154395 w 1520793"/>
              <a:gd name="connsiteY15" fmla="*/ 1243782 h 1481428"/>
              <a:gd name="connsiteX16" fmla="*/ 1027240 w 1520793"/>
              <a:gd name="connsiteY16" fmla="*/ 1371760 h 1481428"/>
              <a:gd name="connsiteX17" fmla="*/ 904942 w 1520793"/>
              <a:gd name="connsiteY17" fmla="*/ 1448576 h 1481428"/>
              <a:gd name="connsiteX18" fmla="*/ 790813 w 1520793"/>
              <a:gd name="connsiteY18" fmla="*/ 1479232 h 1481428"/>
              <a:gd name="connsiteX19" fmla="*/ 771240 w 1520793"/>
              <a:gd name="connsiteY19" fmla="*/ 1481428 h 1481428"/>
              <a:gd name="connsiteX20" fmla="*/ 748287 w 1520793"/>
              <a:gd name="connsiteY20" fmla="*/ 1481428 h 1481428"/>
              <a:gd name="connsiteX21" fmla="*/ 742654 w 1520793"/>
              <a:gd name="connsiteY21" fmla="*/ 1480398 h 1481428"/>
              <a:gd name="connsiteX22" fmla="*/ 709070 w 1520793"/>
              <a:gd name="connsiteY22" fmla="*/ 1476763 h 1481428"/>
              <a:gd name="connsiteX23" fmla="*/ 583605 w 1520793"/>
              <a:gd name="connsiteY23" fmla="*/ 1433692 h 1481428"/>
              <a:gd name="connsiteX24" fmla="*/ 446311 w 1520793"/>
              <a:gd name="connsiteY24" fmla="*/ 1331570 h 1481428"/>
              <a:gd name="connsiteX25" fmla="*/ 323521 w 1520793"/>
              <a:gd name="connsiteY25" fmla="*/ 1191657 h 1481428"/>
              <a:gd name="connsiteX26" fmla="*/ 103640 w 1520793"/>
              <a:gd name="connsiteY26" fmla="*/ 822946 h 1481428"/>
              <a:gd name="connsiteX27" fmla="*/ 23657 w 1520793"/>
              <a:gd name="connsiteY27" fmla="*/ 607385 h 1481428"/>
              <a:gd name="connsiteX28" fmla="*/ 1056 w 1520793"/>
              <a:gd name="connsiteY28" fmla="*/ 460820 h 1481428"/>
              <a:gd name="connsiteX29" fmla="*/ 0 w 1520793"/>
              <a:gd name="connsiteY29" fmla="*/ 453344 h 1481428"/>
              <a:gd name="connsiteX30" fmla="*/ 0 w 1520793"/>
              <a:gd name="connsiteY30" fmla="*/ 425293 h 1481428"/>
              <a:gd name="connsiteX31" fmla="*/ 1127 w 1520793"/>
              <a:gd name="connsiteY31" fmla="*/ 415896 h 1481428"/>
              <a:gd name="connsiteX32" fmla="*/ 9083 w 1520793"/>
              <a:gd name="connsiteY32" fmla="*/ 348889 h 1481428"/>
              <a:gd name="connsiteX33" fmla="*/ 100190 w 1520793"/>
              <a:gd name="connsiteY33" fmla="*/ 178662 h 1481428"/>
              <a:gd name="connsiteX34" fmla="*/ 216713 w 1520793"/>
              <a:gd name="connsiteY34" fmla="*/ 95950 h 1481428"/>
              <a:gd name="connsiteX35" fmla="*/ 379847 w 1520793"/>
              <a:gd name="connsiteY35" fmla="*/ 38339 h 1481428"/>
              <a:gd name="connsiteX36" fmla="*/ 519816 w 1520793"/>
              <a:gd name="connsiteY36" fmla="*/ 13854 h 1481428"/>
              <a:gd name="connsiteX37" fmla="*/ 632890 w 1520793"/>
              <a:gd name="connsiteY37" fmla="*/ 4115 h 1481428"/>
              <a:gd name="connsiteX38" fmla="*/ 745118 w 1520793"/>
              <a:gd name="connsiteY38" fmla="*/ 685 h 1481428"/>
              <a:gd name="connsiteX39" fmla="*/ 750822 w 1520793"/>
              <a:gd name="connsiteY39" fmla="*/ 0 h 1481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520793" h="1481428">
                <a:moveTo>
                  <a:pt x="750822" y="0"/>
                </a:moveTo>
                <a:lnTo>
                  <a:pt x="769972" y="0"/>
                </a:lnTo>
                <a:cubicBezTo>
                  <a:pt x="772718" y="205"/>
                  <a:pt x="775464" y="617"/>
                  <a:pt x="778210" y="685"/>
                </a:cubicBezTo>
                <a:cubicBezTo>
                  <a:pt x="825805" y="1166"/>
                  <a:pt x="873471" y="2743"/>
                  <a:pt x="920995" y="6172"/>
                </a:cubicBezTo>
                <a:cubicBezTo>
                  <a:pt x="978729" y="10424"/>
                  <a:pt x="1036182" y="17215"/>
                  <a:pt x="1093000" y="28119"/>
                </a:cubicBezTo>
                <a:cubicBezTo>
                  <a:pt x="1147002" y="38544"/>
                  <a:pt x="1199949" y="52535"/>
                  <a:pt x="1251204" y="72699"/>
                </a:cubicBezTo>
                <a:cubicBezTo>
                  <a:pt x="1298729" y="91423"/>
                  <a:pt x="1343579" y="114948"/>
                  <a:pt x="1383922" y="146702"/>
                </a:cubicBezTo>
                <a:cubicBezTo>
                  <a:pt x="1441867" y="192380"/>
                  <a:pt x="1482703" y="249853"/>
                  <a:pt x="1503544" y="321112"/>
                </a:cubicBezTo>
                <a:cubicBezTo>
                  <a:pt x="1511640" y="348752"/>
                  <a:pt x="1516428" y="377010"/>
                  <a:pt x="1518399" y="405746"/>
                </a:cubicBezTo>
                <a:cubicBezTo>
                  <a:pt x="1518822" y="411851"/>
                  <a:pt x="1519948" y="417885"/>
                  <a:pt x="1520793" y="423990"/>
                </a:cubicBezTo>
                <a:lnTo>
                  <a:pt x="1520793" y="453344"/>
                </a:lnTo>
                <a:cubicBezTo>
                  <a:pt x="1520160" y="457322"/>
                  <a:pt x="1519103" y="461231"/>
                  <a:pt x="1518893" y="465277"/>
                </a:cubicBezTo>
                <a:cubicBezTo>
                  <a:pt x="1516428" y="511709"/>
                  <a:pt x="1508543" y="557387"/>
                  <a:pt x="1497066" y="602447"/>
                </a:cubicBezTo>
                <a:cubicBezTo>
                  <a:pt x="1481436" y="663762"/>
                  <a:pt x="1459821" y="723087"/>
                  <a:pt x="1434544" y="781041"/>
                </a:cubicBezTo>
                <a:cubicBezTo>
                  <a:pt x="1397863" y="865469"/>
                  <a:pt x="1354422" y="946399"/>
                  <a:pt x="1307037" y="1025271"/>
                </a:cubicBezTo>
                <a:cubicBezTo>
                  <a:pt x="1261132" y="1101606"/>
                  <a:pt x="1211425" y="1175266"/>
                  <a:pt x="1154395" y="1243782"/>
                </a:cubicBezTo>
                <a:cubicBezTo>
                  <a:pt x="1115742" y="1290145"/>
                  <a:pt x="1074131" y="1333628"/>
                  <a:pt x="1027240" y="1371760"/>
                </a:cubicBezTo>
                <a:cubicBezTo>
                  <a:pt x="989642" y="1402418"/>
                  <a:pt x="949369" y="1428891"/>
                  <a:pt x="904942" y="1448576"/>
                </a:cubicBezTo>
                <a:cubicBezTo>
                  <a:pt x="868472" y="1464693"/>
                  <a:pt x="830592" y="1475460"/>
                  <a:pt x="790813" y="1479232"/>
                </a:cubicBezTo>
                <a:cubicBezTo>
                  <a:pt x="784265" y="1479850"/>
                  <a:pt x="777787" y="1480673"/>
                  <a:pt x="771240" y="1481428"/>
                </a:cubicBezTo>
                <a:lnTo>
                  <a:pt x="748287" y="1481428"/>
                </a:lnTo>
                <a:cubicBezTo>
                  <a:pt x="746385" y="1481084"/>
                  <a:pt x="744555" y="1480536"/>
                  <a:pt x="742654" y="1480398"/>
                </a:cubicBezTo>
                <a:cubicBezTo>
                  <a:pt x="731460" y="1479165"/>
                  <a:pt x="720194" y="1478478"/>
                  <a:pt x="709070" y="1476763"/>
                </a:cubicBezTo>
                <a:cubicBezTo>
                  <a:pt x="664643" y="1470111"/>
                  <a:pt x="623103" y="1454885"/>
                  <a:pt x="583605" y="1433692"/>
                </a:cubicBezTo>
                <a:cubicBezTo>
                  <a:pt x="532841" y="1406464"/>
                  <a:pt x="487921" y="1371212"/>
                  <a:pt x="446311" y="1331570"/>
                </a:cubicBezTo>
                <a:cubicBezTo>
                  <a:pt x="401180" y="1288636"/>
                  <a:pt x="360695" y="1241519"/>
                  <a:pt x="323521" y="1191657"/>
                </a:cubicBezTo>
                <a:cubicBezTo>
                  <a:pt x="237484" y="1076367"/>
                  <a:pt x="165175" y="952846"/>
                  <a:pt x="103640" y="822946"/>
                </a:cubicBezTo>
                <a:cubicBezTo>
                  <a:pt x="70689" y="753402"/>
                  <a:pt x="42878" y="681937"/>
                  <a:pt x="23657" y="607385"/>
                </a:cubicBezTo>
                <a:cubicBezTo>
                  <a:pt x="11195" y="559307"/>
                  <a:pt x="1902" y="510681"/>
                  <a:pt x="1056" y="460820"/>
                </a:cubicBezTo>
                <a:cubicBezTo>
                  <a:pt x="986" y="458282"/>
                  <a:pt x="352" y="455813"/>
                  <a:pt x="0" y="453344"/>
                </a:cubicBezTo>
                <a:lnTo>
                  <a:pt x="0" y="425293"/>
                </a:lnTo>
                <a:cubicBezTo>
                  <a:pt x="423" y="422138"/>
                  <a:pt x="1127" y="419052"/>
                  <a:pt x="1127" y="415896"/>
                </a:cubicBezTo>
                <a:cubicBezTo>
                  <a:pt x="1197" y="393264"/>
                  <a:pt x="4366" y="370974"/>
                  <a:pt x="9083" y="348889"/>
                </a:cubicBezTo>
                <a:cubicBezTo>
                  <a:pt x="22953" y="283323"/>
                  <a:pt x="53017" y="226398"/>
                  <a:pt x="100190" y="178662"/>
                </a:cubicBezTo>
                <a:cubicBezTo>
                  <a:pt x="134197" y="144302"/>
                  <a:pt x="173694" y="117623"/>
                  <a:pt x="216713" y="95950"/>
                </a:cubicBezTo>
                <a:cubicBezTo>
                  <a:pt x="268674" y="69819"/>
                  <a:pt x="323450" y="51849"/>
                  <a:pt x="379847" y="38339"/>
                </a:cubicBezTo>
                <a:cubicBezTo>
                  <a:pt x="426033" y="27365"/>
                  <a:pt x="472713" y="19546"/>
                  <a:pt x="519816" y="13854"/>
                </a:cubicBezTo>
                <a:cubicBezTo>
                  <a:pt x="557413" y="9259"/>
                  <a:pt x="595151" y="5761"/>
                  <a:pt x="632890" y="4115"/>
                </a:cubicBezTo>
                <a:cubicBezTo>
                  <a:pt x="670346" y="2400"/>
                  <a:pt x="707732" y="1782"/>
                  <a:pt x="745118" y="685"/>
                </a:cubicBezTo>
                <a:cubicBezTo>
                  <a:pt x="747019" y="617"/>
                  <a:pt x="748921" y="205"/>
                  <a:pt x="750822" y="0"/>
                </a:cubicBezTo>
                <a:close/>
              </a:path>
            </a:pathLst>
          </a:custGeom>
          <a:pattFill prst="pct10">
            <a:fgClr>
              <a:schemeClr val="tx1"/>
            </a:fgClr>
            <a:bgClr>
              <a:schemeClr val="bg1"/>
            </a:bgClr>
          </a:pattFill>
        </p:spPr>
        <p:txBody>
          <a:bodyPr wrap="square" anchor="ctr">
            <a:noAutofit/>
          </a:bodyPr>
          <a:lstStyle>
            <a:lvl1pPr algn="ctr">
              <a:defRPr sz="1600" b="0" i="0">
                <a:latin typeface="Titillium" charset="0"/>
                <a:ea typeface="Titillium" charset="0"/>
                <a:cs typeface="Titillium" charset="0"/>
              </a:defRPr>
            </a:lvl1pPr>
          </a:lstStyle>
          <a:p>
            <a:r>
              <a:rPr lang="en-US"/>
              <a:t>Insert Image</a:t>
            </a:r>
          </a:p>
        </p:txBody>
      </p:sp>
    </p:spTree>
    <p:extLst>
      <p:ext uri="{BB962C8B-B14F-4D97-AF65-F5344CB8AC3E}">
        <p14:creationId xmlns:p14="http://schemas.microsoft.com/office/powerpoint/2010/main" val="187029723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1128">
          <p15:clr>
            <a:srgbClr val="FBAE40"/>
          </p15:clr>
        </p15:guide>
        <p15:guide id="4" pos="6552">
          <p15:clr>
            <a:srgbClr val="FBAE40"/>
          </p15:clr>
        </p15:guide>
        <p15:guide id="5" orient="horz" pos="480">
          <p15:clr>
            <a:srgbClr val="FBAE40"/>
          </p15:clr>
        </p15:guide>
        <p15:guide id="6" orient="horz" pos="384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35_Title Slide">
    <p:spTree>
      <p:nvGrpSpPr>
        <p:cNvPr id="1" name=""/>
        <p:cNvGrpSpPr/>
        <p:nvPr/>
      </p:nvGrpSpPr>
      <p:grpSpPr>
        <a:xfrm>
          <a:off x="0" y="0"/>
          <a:ext cx="0" cy="0"/>
          <a:chOff x="0" y="0"/>
          <a:chExt cx="0" cy="0"/>
        </a:xfrm>
      </p:grpSpPr>
      <p:sp>
        <p:nvSpPr>
          <p:cNvPr id="7" name="Picture Placeholder 2"/>
          <p:cNvSpPr>
            <a:spLocks noGrp="1"/>
          </p:cNvSpPr>
          <p:nvPr>
            <p:ph type="pic" sz="quarter" idx="15" hasCustomPrompt="1"/>
          </p:nvPr>
        </p:nvSpPr>
        <p:spPr>
          <a:xfrm>
            <a:off x="1790700" y="2866768"/>
            <a:ext cx="8610600" cy="1124464"/>
          </a:xfrm>
          <a:prstGeom prst="rect">
            <a:avLst/>
          </a:prstGeom>
          <a:pattFill prst="pct10">
            <a:fgClr>
              <a:schemeClr val="tx1"/>
            </a:fgClr>
            <a:bgClr>
              <a:schemeClr val="bg1"/>
            </a:bgClr>
          </a:pattFill>
        </p:spPr>
        <p:txBody>
          <a:bodyPr anchor="ctr"/>
          <a:lstStyle>
            <a:lvl1pPr algn="ctr">
              <a:defRPr sz="1600" b="0" i="0">
                <a:latin typeface="Titillium" charset="0"/>
                <a:ea typeface="Titillium" charset="0"/>
                <a:cs typeface="Titillium" charset="0"/>
              </a:defRPr>
            </a:lvl1pPr>
          </a:lstStyle>
          <a:p>
            <a:r>
              <a:rPr lang="en-US"/>
              <a:t>Insert Image</a:t>
            </a:r>
          </a:p>
        </p:txBody>
      </p:sp>
    </p:spTree>
    <p:extLst>
      <p:ext uri="{BB962C8B-B14F-4D97-AF65-F5344CB8AC3E}">
        <p14:creationId xmlns:p14="http://schemas.microsoft.com/office/powerpoint/2010/main" val="3696353192"/>
      </p:ext>
    </p:extLst>
  </p:cSld>
  <p:clrMapOvr>
    <a:masterClrMapping/>
  </p:clrMapOvr>
  <p:extLst>
    <p:ext uri="{DCECCB84-F9BA-43D5-87BE-67443E8EF086}">
      <p15:sldGuideLst xmlns:p15="http://schemas.microsoft.com/office/powerpoint/2012/main">
        <p15:guide id="1" orient="horz" pos="2160">
          <p15:clr>
            <a:srgbClr val="FBAE40"/>
          </p15:clr>
        </p15:guide>
        <p15:guide id="2" pos="432">
          <p15:clr>
            <a:srgbClr val="FBAE40"/>
          </p15:clr>
        </p15:guide>
        <p15:guide id="3" pos="7248">
          <p15:clr>
            <a:srgbClr val="FBAE40"/>
          </p15:clr>
        </p15:guide>
        <p15:guide id="4" orient="horz" pos="432">
          <p15:clr>
            <a:srgbClr val="FBAE40"/>
          </p15:clr>
        </p15:guide>
        <p15:guide id="5" orient="horz" pos="3888">
          <p15:clr>
            <a:srgbClr val="FBAE40"/>
          </p15:clr>
        </p15:guide>
        <p15:guide id="6" pos="3840">
          <p15:clr>
            <a:srgbClr val="FBAE40"/>
          </p15:clr>
        </p15:guide>
        <p15:guide id="7" pos="1128">
          <p15:clr>
            <a:srgbClr val="FBAE40"/>
          </p15:clr>
        </p15:guide>
        <p15:guide id="8" pos="6552">
          <p15:clr>
            <a:srgbClr val="FBAE40"/>
          </p15:clr>
        </p15:guide>
        <p15:guide id="9" orient="horz" pos="1944">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42_Title Slide">
    <p:spTree>
      <p:nvGrpSpPr>
        <p:cNvPr id="1" name=""/>
        <p:cNvGrpSpPr/>
        <p:nvPr/>
      </p:nvGrpSpPr>
      <p:grpSpPr>
        <a:xfrm>
          <a:off x="0" y="0"/>
          <a:ext cx="0" cy="0"/>
          <a:chOff x="0" y="0"/>
          <a:chExt cx="0" cy="0"/>
        </a:xfrm>
      </p:grpSpPr>
      <p:sp>
        <p:nvSpPr>
          <p:cNvPr id="24" name="Picture Placeholder 2"/>
          <p:cNvSpPr>
            <a:spLocks noGrp="1"/>
          </p:cNvSpPr>
          <p:nvPr>
            <p:ph type="pic" sz="quarter" idx="11" hasCustomPrompt="1"/>
          </p:nvPr>
        </p:nvSpPr>
        <p:spPr>
          <a:xfrm>
            <a:off x="981855" y="-7496"/>
            <a:ext cx="2044805" cy="1836295"/>
          </a:xfrm>
          <a:prstGeom prst="rect">
            <a:avLst/>
          </a:prstGeom>
          <a:pattFill prst="pct5">
            <a:fgClr>
              <a:schemeClr val="tx1"/>
            </a:fgClr>
            <a:bgClr>
              <a:schemeClr val="bg1">
                <a:lumMod val="85000"/>
              </a:schemeClr>
            </a:bgClr>
          </a:pattFill>
          <a:effectLst/>
        </p:spPr>
        <p:txBody>
          <a:bodyPr anchor="ctr"/>
          <a:lstStyle>
            <a:lvl1pPr marL="0" indent="0" algn="ctr">
              <a:buNone/>
              <a:defRPr sz="1600" b="0" i="0">
                <a:latin typeface="Source Sans Pro" charset="0"/>
                <a:ea typeface="Source Sans Pro" charset="0"/>
                <a:cs typeface="Source Sans Pro" charset="0"/>
              </a:defRPr>
            </a:lvl1pPr>
          </a:lstStyle>
          <a:p>
            <a:r>
              <a:rPr lang="en-US"/>
              <a:t>Drag &amp; Drop Image</a:t>
            </a:r>
          </a:p>
        </p:txBody>
      </p:sp>
      <p:sp>
        <p:nvSpPr>
          <p:cNvPr id="22" name="Picture Placeholder 2"/>
          <p:cNvSpPr>
            <a:spLocks noGrp="1"/>
          </p:cNvSpPr>
          <p:nvPr>
            <p:ph type="pic" sz="quarter" idx="12" hasCustomPrompt="1"/>
          </p:nvPr>
        </p:nvSpPr>
        <p:spPr>
          <a:xfrm>
            <a:off x="981855" y="1828799"/>
            <a:ext cx="2044805" cy="1836295"/>
          </a:xfrm>
          <a:prstGeom prst="rect">
            <a:avLst/>
          </a:prstGeom>
          <a:pattFill prst="pct5">
            <a:fgClr>
              <a:schemeClr val="tx1"/>
            </a:fgClr>
            <a:bgClr>
              <a:schemeClr val="bg1">
                <a:lumMod val="85000"/>
              </a:schemeClr>
            </a:bgClr>
          </a:pattFill>
          <a:effectLst/>
        </p:spPr>
        <p:txBody>
          <a:bodyPr anchor="ctr"/>
          <a:lstStyle>
            <a:lvl1pPr marL="0" indent="0" algn="ctr">
              <a:buNone/>
              <a:defRPr sz="1600" b="0" i="0">
                <a:latin typeface="Source Sans Pro" charset="0"/>
                <a:ea typeface="Source Sans Pro" charset="0"/>
                <a:cs typeface="Source Sans Pro" charset="0"/>
              </a:defRPr>
            </a:lvl1pPr>
          </a:lstStyle>
          <a:p>
            <a:r>
              <a:rPr lang="en-US"/>
              <a:t>Drag &amp; Drop Image</a:t>
            </a:r>
          </a:p>
        </p:txBody>
      </p:sp>
      <p:sp>
        <p:nvSpPr>
          <p:cNvPr id="23" name="Picture Placeholder 2"/>
          <p:cNvSpPr>
            <a:spLocks noGrp="1"/>
          </p:cNvSpPr>
          <p:nvPr>
            <p:ph type="pic" sz="quarter" idx="13" hasCustomPrompt="1"/>
          </p:nvPr>
        </p:nvSpPr>
        <p:spPr>
          <a:xfrm>
            <a:off x="3026661" y="-7496"/>
            <a:ext cx="2044805" cy="1836295"/>
          </a:xfrm>
          <a:prstGeom prst="rect">
            <a:avLst/>
          </a:prstGeom>
          <a:pattFill prst="pct5">
            <a:fgClr>
              <a:schemeClr val="tx1"/>
            </a:fgClr>
            <a:bgClr>
              <a:schemeClr val="bg1">
                <a:lumMod val="85000"/>
              </a:schemeClr>
            </a:bgClr>
          </a:pattFill>
          <a:effectLst/>
        </p:spPr>
        <p:txBody>
          <a:bodyPr anchor="ctr"/>
          <a:lstStyle>
            <a:lvl1pPr marL="0" indent="0" algn="ctr">
              <a:buNone/>
              <a:defRPr sz="1600" b="0" i="0">
                <a:latin typeface="Source Sans Pro" charset="0"/>
                <a:ea typeface="Source Sans Pro" charset="0"/>
                <a:cs typeface="Source Sans Pro" charset="0"/>
              </a:defRPr>
            </a:lvl1pPr>
          </a:lstStyle>
          <a:p>
            <a:r>
              <a:rPr lang="en-US"/>
              <a:t>Drag &amp; Drop Image</a:t>
            </a:r>
          </a:p>
        </p:txBody>
      </p:sp>
      <p:sp>
        <p:nvSpPr>
          <p:cNvPr id="28" name="Picture Placeholder 2"/>
          <p:cNvSpPr>
            <a:spLocks noGrp="1"/>
          </p:cNvSpPr>
          <p:nvPr>
            <p:ph type="pic" sz="quarter" idx="14" hasCustomPrompt="1"/>
          </p:nvPr>
        </p:nvSpPr>
        <p:spPr>
          <a:xfrm>
            <a:off x="3026661" y="1828799"/>
            <a:ext cx="2044805" cy="1836295"/>
          </a:xfrm>
          <a:prstGeom prst="rect">
            <a:avLst/>
          </a:prstGeom>
          <a:pattFill prst="pct5">
            <a:fgClr>
              <a:schemeClr val="tx1"/>
            </a:fgClr>
            <a:bgClr>
              <a:schemeClr val="bg1">
                <a:lumMod val="85000"/>
              </a:schemeClr>
            </a:bgClr>
          </a:pattFill>
          <a:effectLst/>
        </p:spPr>
        <p:txBody>
          <a:bodyPr anchor="ctr"/>
          <a:lstStyle>
            <a:lvl1pPr marL="0" indent="0" algn="ctr">
              <a:buNone/>
              <a:defRPr sz="1600" b="0" i="0">
                <a:latin typeface="Source Sans Pro" charset="0"/>
                <a:ea typeface="Source Sans Pro" charset="0"/>
                <a:cs typeface="Source Sans Pro" charset="0"/>
              </a:defRPr>
            </a:lvl1pPr>
          </a:lstStyle>
          <a:p>
            <a:r>
              <a:rPr lang="en-US"/>
              <a:t>Drag &amp; Drop Image</a:t>
            </a:r>
          </a:p>
        </p:txBody>
      </p:sp>
      <p:sp>
        <p:nvSpPr>
          <p:cNvPr id="29" name="Picture Placeholder 2"/>
          <p:cNvSpPr>
            <a:spLocks noGrp="1"/>
          </p:cNvSpPr>
          <p:nvPr>
            <p:ph type="pic" sz="quarter" idx="15" hasCustomPrompt="1"/>
          </p:nvPr>
        </p:nvSpPr>
        <p:spPr>
          <a:xfrm>
            <a:off x="5071466" y="-7496"/>
            <a:ext cx="2044805" cy="1836295"/>
          </a:xfrm>
          <a:prstGeom prst="rect">
            <a:avLst/>
          </a:prstGeom>
          <a:pattFill prst="pct5">
            <a:fgClr>
              <a:schemeClr val="tx1"/>
            </a:fgClr>
            <a:bgClr>
              <a:schemeClr val="bg1">
                <a:lumMod val="85000"/>
              </a:schemeClr>
            </a:bgClr>
          </a:pattFill>
          <a:effectLst/>
        </p:spPr>
        <p:txBody>
          <a:bodyPr anchor="ctr"/>
          <a:lstStyle>
            <a:lvl1pPr marL="0" indent="0" algn="ctr">
              <a:buNone/>
              <a:defRPr sz="1600" b="0" i="0">
                <a:latin typeface="Source Sans Pro" charset="0"/>
                <a:ea typeface="Source Sans Pro" charset="0"/>
                <a:cs typeface="Source Sans Pro" charset="0"/>
              </a:defRPr>
            </a:lvl1pPr>
          </a:lstStyle>
          <a:p>
            <a:r>
              <a:rPr lang="en-US"/>
              <a:t>Drag &amp; Drop Image</a:t>
            </a:r>
          </a:p>
        </p:txBody>
      </p:sp>
      <p:sp>
        <p:nvSpPr>
          <p:cNvPr id="30" name="Picture Placeholder 2"/>
          <p:cNvSpPr>
            <a:spLocks noGrp="1"/>
          </p:cNvSpPr>
          <p:nvPr>
            <p:ph type="pic" sz="quarter" idx="16" hasCustomPrompt="1"/>
          </p:nvPr>
        </p:nvSpPr>
        <p:spPr>
          <a:xfrm>
            <a:off x="5071466" y="1828799"/>
            <a:ext cx="2044805" cy="1836295"/>
          </a:xfrm>
          <a:prstGeom prst="rect">
            <a:avLst/>
          </a:prstGeom>
          <a:pattFill prst="pct5">
            <a:fgClr>
              <a:schemeClr val="tx1"/>
            </a:fgClr>
            <a:bgClr>
              <a:schemeClr val="bg1">
                <a:lumMod val="85000"/>
              </a:schemeClr>
            </a:bgClr>
          </a:pattFill>
          <a:effectLst/>
        </p:spPr>
        <p:txBody>
          <a:bodyPr anchor="ctr"/>
          <a:lstStyle>
            <a:lvl1pPr marL="0" indent="0" algn="ctr">
              <a:buNone/>
              <a:defRPr sz="1600" b="0" i="0">
                <a:latin typeface="Source Sans Pro" charset="0"/>
                <a:ea typeface="Source Sans Pro" charset="0"/>
                <a:cs typeface="Source Sans Pro" charset="0"/>
              </a:defRPr>
            </a:lvl1pPr>
          </a:lstStyle>
          <a:p>
            <a:r>
              <a:rPr lang="en-US"/>
              <a:t>Drag &amp; Drop Image</a:t>
            </a:r>
          </a:p>
        </p:txBody>
      </p:sp>
      <p:sp>
        <p:nvSpPr>
          <p:cNvPr id="31" name="Picture Placeholder 2"/>
          <p:cNvSpPr>
            <a:spLocks noGrp="1"/>
          </p:cNvSpPr>
          <p:nvPr>
            <p:ph type="pic" sz="quarter" idx="17" hasCustomPrompt="1"/>
          </p:nvPr>
        </p:nvSpPr>
        <p:spPr>
          <a:xfrm>
            <a:off x="7116271" y="-7496"/>
            <a:ext cx="2044805" cy="1836295"/>
          </a:xfrm>
          <a:prstGeom prst="rect">
            <a:avLst/>
          </a:prstGeom>
          <a:pattFill prst="pct5">
            <a:fgClr>
              <a:schemeClr val="tx1"/>
            </a:fgClr>
            <a:bgClr>
              <a:schemeClr val="bg1">
                <a:lumMod val="85000"/>
              </a:schemeClr>
            </a:bgClr>
          </a:pattFill>
          <a:effectLst/>
        </p:spPr>
        <p:txBody>
          <a:bodyPr anchor="ctr"/>
          <a:lstStyle>
            <a:lvl1pPr marL="0" indent="0" algn="ctr">
              <a:buNone/>
              <a:defRPr sz="1600" b="0" i="0">
                <a:latin typeface="Source Sans Pro" charset="0"/>
                <a:ea typeface="Source Sans Pro" charset="0"/>
                <a:cs typeface="Source Sans Pro" charset="0"/>
              </a:defRPr>
            </a:lvl1pPr>
          </a:lstStyle>
          <a:p>
            <a:r>
              <a:rPr lang="en-US"/>
              <a:t>Drag &amp; Drop Image</a:t>
            </a:r>
          </a:p>
        </p:txBody>
      </p:sp>
      <p:sp>
        <p:nvSpPr>
          <p:cNvPr id="32" name="Picture Placeholder 2"/>
          <p:cNvSpPr>
            <a:spLocks noGrp="1"/>
          </p:cNvSpPr>
          <p:nvPr>
            <p:ph type="pic" sz="quarter" idx="18" hasCustomPrompt="1"/>
          </p:nvPr>
        </p:nvSpPr>
        <p:spPr>
          <a:xfrm>
            <a:off x="7116271" y="1828799"/>
            <a:ext cx="2044805" cy="1836295"/>
          </a:xfrm>
          <a:prstGeom prst="rect">
            <a:avLst/>
          </a:prstGeom>
          <a:pattFill prst="pct5">
            <a:fgClr>
              <a:schemeClr val="tx1"/>
            </a:fgClr>
            <a:bgClr>
              <a:schemeClr val="bg1">
                <a:lumMod val="85000"/>
              </a:schemeClr>
            </a:bgClr>
          </a:pattFill>
          <a:effectLst/>
        </p:spPr>
        <p:txBody>
          <a:bodyPr anchor="ctr"/>
          <a:lstStyle>
            <a:lvl1pPr marL="0" indent="0" algn="ctr">
              <a:buNone/>
              <a:defRPr sz="1600" b="0" i="0">
                <a:latin typeface="Source Sans Pro" charset="0"/>
                <a:ea typeface="Source Sans Pro" charset="0"/>
                <a:cs typeface="Source Sans Pro" charset="0"/>
              </a:defRPr>
            </a:lvl1pPr>
          </a:lstStyle>
          <a:p>
            <a:r>
              <a:rPr lang="en-US"/>
              <a:t>Drag &amp; Drop Image</a:t>
            </a:r>
          </a:p>
        </p:txBody>
      </p:sp>
      <p:sp>
        <p:nvSpPr>
          <p:cNvPr id="33" name="Picture Placeholder 2"/>
          <p:cNvSpPr>
            <a:spLocks noGrp="1"/>
          </p:cNvSpPr>
          <p:nvPr>
            <p:ph type="pic" sz="quarter" idx="19" hasCustomPrompt="1"/>
          </p:nvPr>
        </p:nvSpPr>
        <p:spPr>
          <a:xfrm>
            <a:off x="9161075" y="-7496"/>
            <a:ext cx="2044805" cy="1836295"/>
          </a:xfrm>
          <a:prstGeom prst="rect">
            <a:avLst/>
          </a:prstGeom>
          <a:pattFill prst="pct5">
            <a:fgClr>
              <a:schemeClr val="tx1"/>
            </a:fgClr>
            <a:bgClr>
              <a:schemeClr val="bg1">
                <a:lumMod val="85000"/>
              </a:schemeClr>
            </a:bgClr>
          </a:pattFill>
          <a:effectLst/>
        </p:spPr>
        <p:txBody>
          <a:bodyPr anchor="ctr"/>
          <a:lstStyle>
            <a:lvl1pPr marL="0" indent="0" algn="ctr">
              <a:buNone/>
              <a:defRPr sz="1600" b="0" i="0">
                <a:latin typeface="Source Sans Pro" charset="0"/>
                <a:ea typeface="Source Sans Pro" charset="0"/>
                <a:cs typeface="Source Sans Pro" charset="0"/>
              </a:defRPr>
            </a:lvl1pPr>
          </a:lstStyle>
          <a:p>
            <a:r>
              <a:rPr lang="en-US"/>
              <a:t>Drag &amp; Drop Image</a:t>
            </a:r>
          </a:p>
        </p:txBody>
      </p:sp>
      <p:sp>
        <p:nvSpPr>
          <p:cNvPr id="34" name="Picture Placeholder 2"/>
          <p:cNvSpPr>
            <a:spLocks noGrp="1"/>
          </p:cNvSpPr>
          <p:nvPr>
            <p:ph type="pic" sz="quarter" idx="20" hasCustomPrompt="1"/>
          </p:nvPr>
        </p:nvSpPr>
        <p:spPr>
          <a:xfrm>
            <a:off x="9161075" y="1828799"/>
            <a:ext cx="2044805" cy="1836295"/>
          </a:xfrm>
          <a:prstGeom prst="rect">
            <a:avLst/>
          </a:prstGeom>
          <a:pattFill prst="pct5">
            <a:fgClr>
              <a:schemeClr val="tx1"/>
            </a:fgClr>
            <a:bgClr>
              <a:schemeClr val="bg1">
                <a:lumMod val="85000"/>
              </a:schemeClr>
            </a:bgClr>
          </a:pattFill>
          <a:effectLst/>
        </p:spPr>
        <p:txBody>
          <a:bodyPr anchor="ctr"/>
          <a:lstStyle>
            <a:lvl1pPr marL="0" indent="0" algn="ctr">
              <a:buNone/>
              <a:defRPr sz="1600" b="0" i="0">
                <a:latin typeface="Source Sans Pro" charset="0"/>
                <a:ea typeface="Source Sans Pro" charset="0"/>
                <a:cs typeface="Source Sans Pro" charset="0"/>
              </a:defRPr>
            </a:lvl1pPr>
          </a:lstStyle>
          <a:p>
            <a:r>
              <a:rPr lang="en-US"/>
              <a:t>Drag &amp; Drop Image</a:t>
            </a:r>
          </a:p>
        </p:txBody>
      </p:sp>
      <p:sp>
        <p:nvSpPr>
          <p:cNvPr id="35" name="Picture Placeholder 2"/>
          <p:cNvSpPr>
            <a:spLocks noGrp="1"/>
          </p:cNvSpPr>
          <p:nvPr>
            <p:ph type="pic" sz="quarter" idx="21" hasCustomPrompt="1"/>
          </p:nvPr>
        </p:nvSpPr>
        <p:spPr>
          <a:xfrm>
            <a:off x="11205883" y="-7496"/>
            <a:ext cx="2044805" cy="1836295"/>
          </a:xfrm>
          <a:prstGeom prst="rect">
            <a:avLst/>
          </a:prstGeom>
          <a:pattFill prst="pct5">
            <a:fgClr>
              <a:schemeClr val="tx1"/>
            </a:fgClr>
            <a:bgClr>
              <a:schemeClr val="bg1">
                <a:lumMod val="85000"/>
              </a:schemeClr>
            </a:bgClr>
          </a:pattFill>
          <a:effectLst/>
        </p:spPr>
        <p:txBody>
          <a:bodyPr anchor="ctr"/>
          <a:lstStyle>
            <a:lvl1pPr marL="0" indent="0" algn="ctr">
              <a:buNone/>
              <a:defRPr sz="1600" b="0" i="0">
                <a:latin typeface="Source Sans Pro" charset="0"/>
                <a:ea typeface="Source Sans Pro" charset="0"/>
                <a:cs typeface="Source Sans Pro" charset="0"/>
              </a:defRPr>
            </a:lvl1pPr>
          </a:lstStyle>
          <a:p>
            <a:r>
              <a:rPr lang="en-US"/>
              <a:t>Drag &amp; Drop Image</a:t>
            </a:r>
          </a:p>
        </p:txBody>
      </p:sp>
      <p:sp>
        <p:nvSpPr>
          <p:cNvPr id="36" name="Picture Placeholder 2"/>
          <p:cNvSpPr>
            <a:spLocks noGrp="1"/>
          </p:cNvSpPr>
          <p:nvPr>
            <p:ph type="pic" sz="quarter" idx="22" hasCustomPrompt="1"/>
          </p:nvPr>
        </p:nvSpPr>
        <p:spPr>
          <a:xfrm>
            <a:off x="11205883" y="1828799"/>
            <a:ext cx="2044805" cy="1836295"/>
          </a:xfrm>
          <a:prstGeom prst="rect">
            <a:avLst/>
          </a:prstGeom>
          <a:pattFill prst="pct5">
            <a:fgClr>
              <a:schemeClr val="tx1"/>
            </a:fgClr>
            <a:bgClr>
              <a:schemeClr val="bg1">
                <a:lumMod val="85000"/>
              </a:schemeClr>
            </a:bgClr>
          </a:pattFill>
          <a:effectLst/>
        </p:spPr>
        <p:txBody>
          <a:bodyPr anchor="ctr"/>
          <a:lstStyle>
            <a:lvl1pPr marL="0" indent="0" algn="ctr">
              <a:buNone/>
              <a:defRPr sz="1600" b="0" i="0">
                <a:latin typeface="Source Sans Pro" charset="0"/>
                <a:ea typeface="Source Sans Pro" charset="0"/>
                <a:cs typeface="Source Sans Pro" charset="0"/>
              </a:defRPr>
            </a:lvl1pPr>
          </a:lstStyle>
          <a:p>
            <a:r>
              <a:rPr lang="en-US"/>
              <a:t>Drag &amp; Drop Image</a:t>
            </a:r>
          </a:p>
        </p:txBody>
      </p:sp>
      <p:sp>
        <p:nvSpPr>
          <p:cNvPr id="37" name="Picture Placeholder 2"/>
          <p:cNvSpPr>
            <a:spLocks noGrp="1"/>
          </p:cNvSpPr>
          <p:nvPr>
            <p:ph type="pic" sz="quarter" idx="23" hasCustomPrompt="1"/>
          </p:nvPr>
        </p:nvSpPr>
        <p:spPr>
          <a:xfrm>
            <a:off x="-1062952" y="-7496"/>
            <a:ext cx="2044805" cy="1836295"/>
          </a:xfrm>
          <a:prstGeom prst="rect">
            <a:avLst/>
          </a:prstGeom>
          <a:pattFill prst="pct5">
            <a:fgClr>
              <a:schemeClr val="tx1"/>
            </a:fgClr>
            <a:bgClr>
              <a:schemeClr val="bg1">
                <a:lumMod val="85000"/>
              </a:schemeClr>
            </a:bgClr>
          </a:pattFill>
          <a:effectLst/>
        </p:spPr>
        <p:txBody>
          <a:bodyPr anchor="ctr"/>
          <a:lstStyle>
            <a:lvl1pPr marL="0" indent="0" algn="ctr">
              <a:buNone/>
              <a:defRPr sz="1600" b="0" i="0">
                <a:latin typeface="Source Sans Pro" charset="0"/>
                <a:ea typeface="Source Sans Pro" charset="0"/>
                <a:cs typeface="Source Sans Pro" charset="0"/>
              </a:defRPr>
            </a:lvl1pPr>
          </a:lstStyle>
          <a:p>
            <a:r>
              <a:rPr lang="en-US"/>
              <a:t>Drag &amp; Drop Image</a:t>
            </a:r>
          </a:p>
        </p:txBody>
      </p:sp>
      <p:sp>
        <p:nvSpPr>
          <p:cNvPr id="38" name="Picture Placeholder 2"/>
          <p:cNvSpPr>
            <a:spLocks noGrp="1"/>
          </p:cNvSpPr>
          <p:nvPr>
            <p:ph type="pic" sz="quarter" idx="24" hasCustomPrompt="1"/>
          </p:nvPr>
        </p:nvSpPr>
        <p:spPr>
          <a:xfrm>
            <a:off x="-1062952" y="1828799"/>
            <a:ext cx="2044805" cy="1836295"/>
          </a:xfrm>
          <a:prstGeom prst="rect">
            <a:avLst/>
          </a:prstGeom>
          <a:pattFill prst="pct5">
            <a:fgClr>
              <a:schemeClr val="tx1"/>
            </a:fgClr>
            <a:bgClr>
              <a:schemeClr val="bg1">
                <a:lumMod val="85000"/>
              </a:schemeClr>
            </a:bgClr>
          </a:pattFill>
          <a:effectLst/>
        </p:spPr>
        <p:txBody>
          <a:bodyPr anchor="ctr"/>
          <a:lstStyle>
            <a:lvl1pPr marL="0" indent="0" algn="ctr">
              <a:buNone/>
              <a:defRPr sz="1600" b="0" i="0">
                <a:latin typeface="Source Sans Pro" charset="0"/>
                <a:ea typeface="Source Sans Pro" charset="0"/>
                <a:cs typeface="Source Sans Pro" charset="0"/>
              </a:defRPr>
            </a:lvl1pPr>
          </a:lstStyle>
          <a:p>
            <a:r>
              <a:rPr lang="en-US"/>
              <a:t>Drag &amp; Drop Image</a:t>
            </a:r>
          </a:p>
        </p:txBody>
      </p:sp>
      <p:sp>
        <p:nvSpPr>
          <p:cNvPr id="2" name="Rectangle 1"/>
          <p:cNvSpPr/>
          <p:nvPr userDrawn="1"/>
        </p:nvSpPr>
        <p:spPr>
          <a:xfrm>
            <a:off x="0" y="3665093"/>
            <a:ext cx="12192000" cy="319290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8566251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50_Title Slide">
    <p:spTree>
      <p:nvGrpSpPr>
        <p:cNvPr id="1" name=""/>
        <p:cNvGrpSpPr/>
        <p:nvPr/>
      </p:nvGrpSpPr>
      <p:grpSpPr>
        <a:xfrm>
          <a:off x="0" y="0"/>
          <a:ext cx="0" cy="0"/>
          <a:chOff x="0" y="0"/>
          <a:chExt cx="0" cy="0"/>
        </a:xfrm>
      </p:grpSpPr>
      <p:sp>
        <p:nvSpPr>
          <p:cNvPr id="65" name="Title 64"/>
          <p:cNvSpPr>
            <a:spLocks noGrp="1"/>
          </p:cNvSpPr>
          <p:nvPr>
            <p:ph type="title"/>
          </p:nvPr>
        </p:nvSpPr>
        <p:spPr>
          <a:xfrm>
            <a:off x="1790700" y="1042859"/>
            <a:ext cx="8610600" cy="495486"/>
          </a:xfrm>
          <a:prstGeom prst="rect">
            <a:avLst/>
          </a:prstGeom>
        </p:spPr>
        <p:txBody>
          <a:bodyPr/>
          <a:lstStyle>
            <a:lvl1pPr algn="ctr">
              <a:defRPr sz="3200" b="0" i="0">
                <a:latin typeface="Titillium" charset="0"/>
                <a:ea typeface="Titillium" charset="0"/>
                <a:cs typeface="Titillium" charset="0"/>
              </a:defRPr>
            </a:lvl1pPr>
          </a:lstStyle>
          <a:p>
            <a:r>
              <a:rPr lang="en-US"/>
              <a:t>Click to edit Master title style</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682146" y="3626068"/>
            <a:ext cx="2827708" cy="5764926"/>
          </a:xfrm>
          <a:prstGeom prst="rect">
            <a:avLst/>
          </a:prstGeom>
        </p:spPr>
      </p:pic>
      <p:sp>
        <p:nvSpPr>
          <p:cNvPr id="4" name="Picture Placeholder 2"/>
          <p:cNvSpPr>
            <a:spLocks noGrp="1"/>
          </p:cNvSpPr>
          <p:nvPr>
            <p:ph type="pic" sz="quarter" idx="10" hasCustomPrompt="1"/>
          </p:nvPr>
        </p:nvSpPr>
        <p:spPr>
          <a:xfrm>
            <a:off x="4867207" y="4357948"/>
            <a:ext cx="2452498" cy="4335609"/>
          </a:xfrm>
          <a:prstGeom prst="rect">
            <a:avLst/>
          </a:prstGeom>
          <a:pattFill prst="pct10">
            <a:fgClr>
              <a:schemeClr val="tx1"/>
            </a:fgClr>
            <a:bgClr>
              <a:schemeClr val="bg1"/>
            </a:bgClr>
          </a:pattFill>
        </p:spPr>
        <p:txBody>
          <a:bodyPr anchor="ctr"/>
          <a:lstStyle>
            <a:lvl1pPr algn="ctr">
              <a:defRPr sz="1600" b="0" i="0">
                <a:latin typeface="Titillium" charset="0"/>
                <a:ea typeface="Titillium" charset="0"/>
                <a:cs typeface="Titillium" charset="0"/>
              </a:defRPr>
            </a:lvl1pPr>
          </a:lstStyle>
          <a:p>
            <a:r>
              <a:rPr lang="en-US"/>
              <a:t>Insert Image</a:t>
            </a:r>
          </a:p>
        </p:txBody>
      </p:sp>
    </p:spTree>
    <p:extLst>
      <p:ext uri="{BB962C8B-B14F-4D97-AF65-F5344CB8AC3E}">
        <p14:creationId xmlns:p14="http://schemas.microsoft.com/office/powerpoint/2010/main" val="1653853182"/>
      </p:ext>
    </p:extLst>
  </p:cSld>
  <p:clrMapOvr>
    <a:masterClrMapping/>
  </p:clrMapOvr>
  <p:extLst>
    <p:ext uri="{DCECCB84-F9BA-43D5-87BE-67443E8EF086}">
      <p15:sldGuideLst xmlns:p15="http://schemas.microsoft.com/office/powerpoint/2012/main">
        <p15:guide id="1" orient="horz" pos="2160">
          <p15:clr>
            <a:srgbClr val="FBAE40"/>
          </p15:clr>
        </p15:guide>
        <p15:guide id="2" pos="432">
          <p15:clr>
            <a:srgbClr val="FBAE40"/>
          </p15:clr>
        </p15:guide>
        <p15:guide id="3" pos="7248">
          <p15:clr>
            <a:srgbClr val="FBAE40"/>
          </p15:clr>
        </p15:guide>
        <p15:guide id="4" orient="horz" pos="432">
          <p15:clr>
            <a:srgbClr val="FBAE40"/>
          </p15:clr>
        </p15:guide>
        <p15:guide id="5" orient="horz" pos="3888">
          <p15:clr>
            <a:srgbClr val="FBAE40"/>
          </p15:clr>
        </p15:guide>
        <p15:guide id="6" pos="3840">
          <p15:clr>
            <a:srgbClr val="FBAE40"/>
          </p15:clr>
        </p15:guide>
        <p15:guide id="7" pos="1128">
          <p15:clr>
            <a:srgbClr val="FBAE40"/>
          </p15:clr>
        </p15:guide>
        <p15:guide id="8" pos="6552">
          <p15:clr>
            <a:srgbClr val="FBAE40"/>
          </p15:clr>
        </p15:guide>
        <p15:guide id="9" orient="horz" pos="1944">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51_Title Slide">
    <p:spTree>
      <p:nvGrpSpPr>
        <p:cNvPr id="1" name=""/>
        <p:cNvGrpSpPr/>
        <p:nvPr/>
      </p:nvGrpSpPr>
      <p:grpSpPr>
        <a:xfrm>
          <a:off x="0" y="0"/>
          <a:ext cx="0" cy="0"/>
          <a:chOff x="0" y="0"/>
          <a:chExt cx="0" cy="0"/>
        </a:xfrm>
      </p:grpSpPr>
      <p:sp>
        <p:nvSpPr>
          <p:cNvPr id="65" name="Title 64"/>
          <p:cNvSpPr>
            <a:spLocks noGrp="1"/>
          </p:cNvSpPr>
          <p:nvPr>
            <p:ph type="title"/>
          </p:nvPr>
        </p:nvSpPr>
        <p:spPr>
          <a:xfrm>
            <a:off x="1790700" y="1042859"/>
            <a:ext cx="8610600" cy="495486"/>
          </a:xfrm>
          <a:prstGeom prst="rect">
            <a:avLst/>
          </a:prstGeom>
        </p:spPr>
        <p:txBody>
          <a:bodyPr/>
          <a:lstStyle>
            <a:lvl1pPr algn="ctr">
              <a:defRPr sz="3200" b="0" i="0">
                <a:latin typeface="Titillium" charset="0"/>
                <a:ea typeface="Titillium" charset="0"/>
                <a:cs typeface="Titillium" charset="0"/>
              </a:defRPr>
            </a:lvl1pPr>
          </a:lstStyle>
          <a:p>
            <a:r>
              <a:rPr lang="en-US"/>
              <a:t>Click to edit Master title style</a:t>
            </a:r>
          </a:p>
        </p:txBody>
      </p:sp>
      <p:sp>
        <p:nvSpPr>
          <p:cNvPr id="5" name="Picture Placeholder 2"/>
          <p:cNvSpPr>
            <a:spLocks noGrp="1"/>
          </p:cNvSpPr>
          <p:nvPr>
            <p:ph type="pic" sz="quarter" idx="17" hasCustomPrompt="1"/>
          </p:nvPr>
        </p:nvSpPr>
        <p:spPr>
          <a:xfrm>
            <a:off x="7156610" y="2618414"/>
            <a:ext cx="1538402" cy="2730998"/>
          </a:xfrm>
          <a:prstGeom prst="roundRect">
            <a:avLst>
              <a:gd name="adj" fmla="val 0"/>
            </a:avLst>
          </a:prstGeom>
          <a:pattFill prst="pct5">
            <a:fgClr>
              <a:schemeClr val="tx1"/>
            </a:fgClr>
            <a:bgClr>
              <a:schemeClr val="bg1">
                <a:lumMod val="85000"/>
              </a:schemeClr>
            </a:bgClr>
          </a:pattFill>
          <a:effectLst/>
        </p:spPr>
        <p:txBody>
          <a:bodyPr anchor="ctr"/>
          <a:lstStyle>
            <a:lvl1pPr marL="0" indent="0" algn="ctr">
              <a:buNone/>
              <a:defRPr sz="1600" b="0" i="0">
                <a:latin typeface="Source Sans Pro" charset="0"/>
                <a:ea typeface="Source Sans Pro" charset="0"/>
                <a:cs typeface="Source Sans Pro" charset="0"/>
              </a:defRPr>
            </a:lvl1pPr>
          </a:lstStyle>
          <a:p>
            <a:r>
              <a:rPr lang="en-US"/>
              <a:t>Drag &amp; Drop Image</a:t>
            </a:r>
          </a:p>
        </p:txBody>
      </p:sp>
      <p:sp>
        <p:nvSpPr>
          <p:cNvPr id="6" name="Picture Placeholder 2"/>
          <p:cNvSpPr>
            <a:spLocks noGrp="1"/>
          </p:cNvSpPr>
          <p:nvPr>
            <p:ph type="pic" sz="quarter" idx="11" hasCustomPrompt="1"/>
          </p:nvPr>
        </p:nvSpPr>
        <p:spPr>
          <a:xfrm>
            <a:off x="3496986" y="2618414"/>
            <a:ext cx="1538402" cy="2730998"/>
          </a:xfrm>
          <a:prstGeom prst="roundRect">
            <a:avLst>
              <a:gd name="adj" fmla="val 0"/>
            </a:avLst>
          </a:prstGeom>
          <a:pattFill prst="pct5">
            <a:fgClr>
              <a:schemeClr val="tx1"/>
            </a:fgClr>
            <a:bgClr>
              <a:schemeClr val="bg1">
                <a:lumMod val="85000"/>
              </a:schemeClr>
            </a:bgClr>
          </a:pattFill>
          <a:effectLst/>
        </p:spPr>
        <p:txBody>
          <a:bodyPr anchor="ctr"/>
          <a:lstStyle>
            <a:lvl1pPr marL="0" indent="0" algn="ctr">
              <a:buNone/>
              <a:defRPr sz="1600" b="0" i="0">
                <a:latin typeface="Source Sans Pro" charset="0"/>
                <a:ea typeface="Source Sans Pro" charset="0"/>
                <a:cs typeface="Source Sans Pro" charset="0"/>
              </a:defRPr>
            </a:lvl1pPr>
          </a:lstStyle>
          <a:p>
            <a:r>
              <a:rPr lang="en-US"/>
              <a:t>Drag &amp; Drop Image</a:t>
            </a:r>
          </a:p>
        </p:txBody>
      </p:sp>
      <p:sp>
        <p:nvSpPr>
          <p:cNvPr id="7" name="Picture Placeholder 2"/>
          <p:cNvSpPr>
            <a:spLocks noGrp="1"/>
          </p:cNvSpPr>
          <p:nvPr>
            <p:ph type="pic" sz="quarter" idx="13" hasCustomPrompt="1"/>
          </p:nvPr>
        </p:nvSpPr>
        <p:spPr>
          <a:xfrm>
            <a:off x="1790700" y="2618414"/>
            <a:ext cx="1538402" cy="2730998"/>
          </a:xfrm>
          <a:prstGeom prst="roundRect">
            <a:avLst>
              <a:gd name="adj" fmla="val 0"/>
            </a:avLst>
          </a:prstGeom>
          <a:pattFill prst="pct5">
            <a:fgClr>
              <a:schemeClr val="tx1"/>
            </a:fgClr>
            <a:bgClr>
              <a:schemeClr val="bg1">
                <a:lumMod val="85000"/>
              </a:schemeClr>
            </a:bgClr>
          </a:pattFill>
          <a:effectLst/>
        </p:spPr>
        <p:txBody>
          <a:bodyPr anchor="ctr"/>
          <a:lstStyle>
            <a:lvl1pPr marL="0" indent="0" algn="ctr">
              <a:buNone/>
              <a:defRPr sz="1600" b="0" i="0">
                <a:latin typeface="Source Sans Pro" charset="0"/>
                <a:ea typeface="Source Sans Pro" charset="0"/>
                <a:cs typeface="Source Sans Pro" charset="0"/>
              </a:defRPr>
            </a:lvl1pPr>
          </a:lstStyle>
          <a:p>
            <a:r>
              <a:rPr lang="en-US"/>
              <a:t>Drag &amp; Drop Image</a:t>
            </a:r>
          </a:p>
        </p:txBody>
      </p:sp>
      <p:sp>
        <p:nvSpPr>
          <p:cNvPr id="10" name="Picture Placeholder 2"/>
          <p:cNvSpPr>
            <a:spLocks noGrp="1"/>
          </p:cNvSpPr>
          <p:nvPr>
            <p:ph type="pic" sz="quarter" idx="16" hasCustomPrompt="1"/>
          </p:nvPr>
        </p:nvSpPr>
        <p:spPr>
          <a:xfrm>
            <a:off x="8862898" y="2618414"/>
            <a:ext cx="1538402" cy="2730998"/>
          </a:xfrm>
          <a:prstGeom prst="roundRect">
            <a:avLst>
              <a:gd name="adj" fmla="val 0"/>
            </a:avLst>
          </a:prstGeom>
          <a:pattFill prst="pct5">
            <a:fgClr>
              <a:schemeClr val="tx1"/>
            </a:fgClr>
            <a:bgClr>
              <a:schemeClr val="bg1">
                <a:lumMod val="85000"/>
              </a:schemeClr>
            </a:bgClr>
          </a:pattFill>
          <a:effectLst/>
        </p:spPr>
        <p:txBody>
          <a:bodyPr anchor="ctr"/>
          <a:lstStyle>
            <a:lvl1pPr marL="0" indent="0" algn="ctr">
              <a:buNone/>
              <a:defRPr sz="1600" b="0" i="0">
                <a:latin typeface="Source Sans Pro" charset="0"/>
                <a:ea typeface="Source Sans Pro" charset="0"/>
                <a:cs typeface="Source Sans Pro" charset="0"/>
              </a:defRPr>
            </a:lvl1pPr>
          </a:lstStyle>
          <a:p>
            <a:r>
              <a:rPr lang="en-US"/>
              <a:t>Drag &amp; Drop Image</a:t>
            </a: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206875" y="2160820"/>
            <a:ext cx="1781850" cy="3632707"/>
          </a:xfrm>
          <a:prstGeom prst="rect">
            <a:avLst/>
          </a:prstGeom>
          <a:effectLst/>
        </p:spPr>
      </p:pic>
      <p:sp>
        <p:nvSpPr>
          <p:cNvPr id="12" name="Picture Placeholder 2"/>
          <p:cNvSpPr>
            <a:spLocks noGrp="1"/>
          </p:cNvSpPr>
          <p:nvPr>
            <p:ph type="pic" sz="quarter" idx="12" hasCustomPrompt="1"/>
          </p:nvPr>
        </p:nvSpPr>
        <p:spPr>
          <a:xfrm>
            <a:off x="5327672" y="2618414"/>
            <a:ext cx="1538402" cy="2730998"/>
          </a:xfrm>
          <a:prstGeom prst="rect">
            <a:avLst/>
          </a:prstGeom>
          <a:pattFill prst="pct5">
            <a:fgClr>
              <a:schemeClr val="tx1"/>
            </a:fgClr>
            <a:bgClr>
              <a:schemeClr val="bg1">
                <a:lumMod val="85000"/>
              </a:schemeClr>
            </a:bgClr>
          </a:pattFill>
        </p:spPr>
        <p:txBody>
          <a:bodyPr anchor="ctr"/>
          <a:lstStyle>
            <a:lvl1pPr marL="0" indent="0" algn="ctr">
              <a:buNone/>
              <a:defRPr sz="1600" b="0" i="0">
                <a:latin typeface="Source Sans Pro" charset="0"/>
                <a:ea typeface="Source Sans Pro" charset="0"/>
                <a:cs typeface="Source Sans Pro" charset="0"/>
              </a:defRPr>
            </a:lvl1pPr>
          </a:lstStyle>
          <a:p>
            <a:r>
              <a:rPr lang="en-US"/>
              <a:t>Drag &amp; Drop Image</a:t>
            </a:r>
          </a:p>
        </p:txBody>
      </p:sp>
    </p:spTree>
    <p:extLst>
      <p:ext uri="{BB962C8B-B14F-4D97-AF65-F5344CB8AC3E}">
        <p14:creationId xmlns:p14="http://schemas.microsoft.com/office/powerpoint/2010/main" val="1953040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childTnLst>
                                </p:cTn>
                              </p:par>
                              <p:par>
                                <p:cTn id="8" presetID="10" presetClass="entr" presetSubtype="0" fill="hold" grpId="0" nodeType="withEffect">
                                  <p:stCondLst>
                                    <p:cond delay="100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1000"/>
                                        <p:tgtEl>
                                          <p:spTgt spid="7"/>
                                        </p:tgtEl>
                                      </p:cBhvr>
                                    </p:animEffect>
                                  </p:childTnLst>
                                </p:cTn>
                              </p:par>
                              <p:par>
                                <p:cTn id="11" presetID="10" presetClass="entr" presetSubtype="0" fill="hold" grpId="0" nodeType="withEffect">
                                  <p:stCondLst>
                                    <p:cond delay="10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1000"/>
                                        <p:tgtEl>
                                          <p:spTgt spid="10"/>
                                        </p:tgtEl>
                                      </p:cBhvr>
                                    </p:animEffect>
                                  </p:childTnLst>
                                </p:cTn>
                              </p:par>
                              <p:par>
                                <p:cTn id="14" presetID="10" presetClass="entr" presetSubtype="0" fill="hold" grpId="0" nodeType="withEffect">
                                  <p:stCondLst>
                                    <p:cond delay="10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10" grpId="0" animBg="1"/>
    </p:bldLst>
  </p:timing>
  <p:extLst>
    <p:ext uri="{DCECCB84-F9BA-43D5-87BE-67443E8EF086}">
      <p15:sldGuideLst xmlns:p15="http://schemas.microsoft.com/office/powerpoint/2012/main">
        <p15:guide id="1" orient="horz" pos="2160">
          <p15:clr>
            <a:srgbClr val="FBAE40"/>
          </p15:clr>
        </p15:guide>
        <p15:guide id="2" pos="432">
          <p15:clr>
            <a:srgbClr val="FBAE40"/>
          </p15:clr>
        </p15:guide>
        <p15:guide id="3" pos="7248">
          <p15:clr>
            <a:srgbClr val="FBAE40"/>
          </p15:clr>
        </p15:guide>
        <p15:guide id="4" orient="horz" pos="432">
          <p15:clr>
            <a:srgbClr val="FBAE40"/>
          </p15:clr>
        </p15:guide>
        <p15:guide id="5" orient="horz" pos="3888">
          <p15:clr>
            <a:srgbClr val="FBAE40"/>
          </p15:clr>
        </p15:guide>
        <p15:guide id="6" pos="3840">
          <p15:clr>
            <a:srgbClr val="FBAE40"/>
          </p15:clr>
        </p15:guide>
        <p15:guide id="7" pos="1128">
          <p15:clr>
            <a:srgbClr val="FBAE40"/>
          </p15:clr>
        </p15:guide>
        <p15:guide id="8" pos="6552">
          <p15:clr>
            <a:srgbClr val="FBAE40"/>
          </p15:clr>
        </p15:guide>
        <p15:guide id="9" orient="horz" pos="1944">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52_Title Slide">
    <p:spTree>
      <p:nvGrpSpPr>
        <p:cNvPr id="1" name=""/>
        <p:cNvGrpSpPr/>
        <p:nvPr/>
      </p:nvGrpSpPr>
      <p:grpSpPr>
        <a:xfrm>
          <a:off x="0" y="0"/>
          <a:ext cx="0" cy="0"/>
          <a:chOff x="0" y="0"/>
          <a:chExt cx="0" cy="0"/>
        </a:xfrm>
      </p:grpSpPr>
      <p:sp>
        <p:nvSpPr>
          <p:cNvPr id="65" name="Title 64"/>
          <p:cNvSpPr>
            <a:spLocks noGrp="1"/>
          </p:cNvSpPr>
          <p:nvPr>
            <p:ph type="title"/>
          </p:nvPr>
        </p:nvSpPr>
        <p:spPr>
          <a:xfrm>
            <a:off x="1790700" y="1042859"/>
            <a:ext cx="8610600" cy="495486"/>
          </a:xfrm>
          <a:prstGeom prst="rect">
            <a:avLst/>
          </a:prstGeom>
        </p:spPr>
        <p:txBody>
          <a:bodyPr/>
          <a:lstStyle>
            <a:lvl1pPr algn="ctr">
              <a:defRPr sz="3200" b="0" i="0">
                <a:latin typeface="Titillium" charset="0"/>
                <a:ea typeface="Titillium" charset="0"/>
                <a:cs typeface="Titillium" charset="0"/>
              </a:defRPr>
            </a:lvl1pPr>
          </a:lstStyle>
          <a:p>
            <a:r>
              <a:rPr lang="en-US"/>
              <a:t>Click to edit Master title style</a:t>
            </a:r>
          </a:p>
        </p:txBody>
      </p:sp>
      <p:pic>
        <p:nvPicPr>
          <p:cNvPr id="15" name="Picture 1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73907" y="3536414"/>
            <a:ext cx="2179621" cy="4443652"/>
          </a:xfrm>
          <a:prstGeom prst="rect">
            <a:avLst/>
          </a:prstGeom>
          <a:effectLst/>
        </p:spPr>
      </p:pic>
      <p:pic>
        <p:nvPicPr>
          <p:cNvPr id="16" name="Picture 1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599850" y="3274540"/>
            <a:ext cx="2354068" cy="4679611"/>
          </a:xfrm>
          <a:prstGeom prst="rect">
            <a:avLst/>
          </a:prstGeom>
          <a:effectLst/>
        </p:spPr>
      </p:pic>
      <p:sp>
        <p:nvSpPr>
          <p:cNvPr id="17" name="Picture Placeholder 2"/>
          <p:cNvSpPr>
            <a:spLocks noGrp="1"/>
          </p:cNvSpPr>
          <p:nvPr>
            <p:ph type="pic" sz="quarter" idx="12" hasCustomPrompt="1"/>
          </p:nvPr>
        </p:nvSpPr>
        <p:spPr>
          <a:xfrm>
            <a:off x="6318194" y="4080739"/>
            <a:ext cx="1898127" cy="3362437"/>
          </a:xfrm>
          <a:prstGeom prst="rect">
            <a:avLst/>
          </a:prstGeom>
          <a:pattFill prst="pct5">
            <a:fgClr>
              <a:schemeClr val="tx1"/>
            </a:fgClr>
            <a:bgClr>
              <a:schemeClr val="bg1">
                <a:lumMod val="85000"/>
              </a:schemeClr>
            </a:bgClr>
          </a:pattFill>
        </p:spPr>
        <p:txBody>
          <a:bodyPr anchor="ctr"/>
          <a:lstStyle>
            <a:lvl1pPr marL="0" indent="0" algn="ctr">
              <a:buNone/>
              <a:defRPr sz="1600" b="0" i="0">
                <a:latin typeface="Source Sans Pro" charset="0"/>
                <a:ea typeface="Source Sans Pro" charset="0"/>
                <a:cs typeface="Source Sans Pro" charset="0"/>
              </a:defRPr>
            </a:lvl1pPr>
          </a:lstStyle>
          <a:p>
            <a:r>
              <a:rPr lang="en-US"/>
              <a:t>Drag &amp; Drop Image</a:t>
            </a:r>
          </a:p>
        </p:txBody>
      </p:sp>
      <p:sp>
        <p:nvSpPr>
          <p:cNvPr id="18" name="Picture Placeholder 2"/>
          <p:cNvSpPr>
            <a:spLocks noGrp="1"/>
          </p:cNvSpPr>
          <p:nvPr>
            <p:ph type="pic" sz="quarter" idx="13" hasCustomPrompt="1"/>
          </p:nvPr>
        </p:nvSpPr>
        <p:spPr>
          <a:xfrm>
            <a:off x="3683638" y="3696393"/>
            <a:ext cx="2189830" cy="3887716"/>
          </a:xfrm>
          <a:prstGeom prst="rect">
            <a:avLst/>
          </a:prstGeom>
          <a:pattFill prst="pct5">
            <a:fgClr>
              <a:schemeClr val="tx1"/>
            </a:fgClr>
            <a:bgClr>
              <a:schemeClr val="bg1">
                <a:lumMod val="85000"/>
              </a:schemeClr>
            </a:bgClr>
          </a:pattFill>
        </p:spPr>
        <p:txBody>
          <a:bodyPr anchor="ctr"/>
          <a:lstStyle>
            <a:lvl1pPr marL="0" indent="0" algn="ctr">
              <a:buNone/>
              <a:defRPr sz="1600" b="0" i="0">
                <a:latin typeface="Source Sans Pro" charset="0"/>
                <a:ea typeface="Source Sans Pro" charset="0"/>
                <a:cs typeface="Source Sans Pro" charset="0"/>
              </a:defRPr>
            </a:lvl1pPr>
          </a:lstStyle>
          <a:p>
            <a:r>
              <a:rPr lang="en-US"/>
              <a:t>Drag &amp; Drop Image</a:t>
            </a:r>
          </a:p>
        </p:txBody>
      </p:sp>
      <p:sp>
        <p:nvSpPr>
          <p:cNvPr id="19" name="Rectangle 18"/>
          <p:cNvSpPr/>
          <p:nvPr userDrawn="1"/>
        </p:nvSpPr>
        <p:spPr>
          <a:xfrm>
            <a:off x="4453989" y="3502568"/>
            <a:ext cx="660400" cy="133927"/>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80055739"/>
      </p:ext>
    </p:extLst>
  </p:cSld>
  <p:clrMapOvr>
    <a:masterClrMapping/>
  </p:clrMapOvr>
  <p:extLst>
    <p:ext uri="{DCECCB84-F9BA-43D5-87BE-67443E8EF086}">
      <p15:sldGuideLst xmlns:p15="http://schemas.microsoft.com/office/powerpoint/2012/main">
        <p15:guide id="1" orient="horz" pos="2160">
          <p15:clr>
            <a:srgbClr val="FBAE40"/>
          </p15:clr>
        </p15:guide>
        <p15:guide id="2" pos="432">
          <p15:clr>
            <a:srgbClr val="FBAE40"/>
          </p15:clr>
        </p15:guide>
        <p15:guide id="3" pos="7248">
          <p15:clr>
            <a:srgbClr val="FBAE40"/>
          </p15:clr>
        </p15:guide>
        <p15:guide id="4" orient="horz" pos="432">
          <p15:clr>
            <a:srgbClr val="FBAE40"/>
          </p15:clr>
        </p15:guide>
        <p15:guide id="5" orient="horz" pos="3888">
          <p15:clr>
            <a:srgbClr val="FBAE40"/>
          </p15:clr>
        </p15:guide>
        <p15:guide id="6" pos="3840">
          <p15:clr>
            <a:srgbClr val="FBAE40"/>
          </p15:clr>
        </p15:guide>
        <p15:guide id="7" pos="1128">
          <p15:clr>
            <a:srgbClr val="FBAE40"/>
          </p15:clr>
        </p15:guide>
        <p15:guide id="8" pos="6552">
          <p15:clr>
            <a:srgbClr val="FBAE40"/>
          </p15:clr>
        </p15:guide>
        <p15:guide id="9" orient="horz" pos="1920">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53_Title Slide">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88342" y="-963827"/>
            <a:ext cx="5339879" cy="9127998"/>
          </a:xfrm>
          <a:prstGeom prst="rect">
            <a:avLst/>
          </a:prstGeom>
          <a:effectLst/>
        </p:spPr>
      </p:pic>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971386" y="1512392"/>
            <a:ext cx="1942648" cy="3960529"/>
          </a:xfrm>
          <a:prstGeom prst="rect">
            <a:avLst/>
          </a:prstGeom>
          <a:effectLst/>
        </p:spPr>
      </p:pic>
      <p:sp>
        <p:nvSpPr>
          <p:cNvPr id="12" name="Picture Placeholder 2"/>
          <p:cNvSpPr>
            <a:spLocks noGrp="1"/>
          </p:cNvSpPr>
          <p:nvPr>
            <p:ph type="pic" sz="quarter" idx="12" hasCustomPrompt="1"/>
          </p:nvPr>
        </p:nvSpPr>
        <p:spPr>
          <a:xfrm>
            <a:off x="3069988" y="1999166"/>
            <a:ext cx="1727361" cy="3007952"/>
          </a:xfrm>
          <a:prstGeom prst="rect">
            <a:avLst/>
          </a:prstGeom>
          <a:pattFill prst="pct5">
            <a:fgClr>
              <a:schemeClr val="tx1"/>
            </a:fgClr>
            <a:bgClr>
              <a:schemeClr val="bg1">
                <a:lumMod val="85000"/>
              </a:schemeClr>
            </a:bgClr>
          </a:pattFill>
        </p:spPr>
        <p:txBody>
          <a:bodyPr anchor="ctr"/>
          <a:lstStyle>
            <a:lvl1pPr marL="0" indent="0" algn="ctr">
              <a:buNone/>
              <a:defRPr sz="1600" b="0" i="0">
                <a:latin typeface="Source Sans Pro" charset="0"/>
                <a:ea typeface="Source Sans Pro" charset="0"/>
                <a:cs typeface="Source Sans Pro" charset="0"/>
              </a:defRPr>
            </a:lvl1pPr>
          </a:lstStyle>
          <a:p>
            <a:r>
              <a:rPr lang="en-US"/>
              <a:t>Drag &amp; Drop Image</a:t>
            </a:r>
          </a:p>
        </p:txBody>
      </p:sp>
    </p:spTree>
    <p:extLst>
      <p:ext uri="{BB962C8B-B14F-4D97-AF65-F5344CB8AC3E}">
        <p14:creationId xmlns:p14="http://schemas.microsoft.com/office/powerpoint/2010/main" val="2981112065"/>
      </p:ext>
    </p:extLst>
  </p:cSld>
  <p:clrMapOvr>
    <a:masterClrMapping/>
  </p:clrMapOvr>
  <p:extLst>
    <p:ext uri="{DCECCB84-F9BA-43D5-87BE-67443E8EF086}">
      <p15:sldGuideLst xmlns:p15="http://schemas.microsoft.com/office/powerpoint/2012/main">
        <p15:guide id="1" orient="horz" pos="2160">
          <p15:clr>
            <a:srgbClr val="FBAE40"/>
          </p15:clr>
        </p15:guide>
        <p15:guide id="2" pos="432">
          <p15:clr>
            <a:srgbClr val="FBAE40"/>
          </p15:clr>
        </p15:guide>
        <p15:guide id="3" pos="7248">
          <p15:clr>
            <a:srgbClr val="FBAE40"/>
          </p15:clr>
        </p15:guide>
        <p15:guide id="4" orient="horz" pos="432">
          <p15:clr>
            <a:srgbClr val="FBAE40"/>
          </p15:clr>
        </p15:guide>
        <p15:guide id="5" orient="horz" pos="3888">
          <p15:clr>
            <a:srgbClr val="FBAE40"/>
          </p15:clr>
        </p15:guide>
        <p15:guide id="6" pos="3840">
          <p15:clr>
            <a:srgbClr val="FBAE40"/>
          </p15:clr>
        </p15:guide>
        <p15:guide id="7" pos="1128">
          <p15:clr>
            <a:srgbClr val="FBAE40"/>
          </p15:clr>
        </p15:guide>
        <p15:guide id="8" pos="6552">
          <p15:clr>
            <a:srgbClr val="FBAE40"/>
          </p15:clr>
        </p15:guide>
        <p15:guide id="9" orient="horz" pos="1920">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54_Title Slide">
    <p:spTree>
      <p:nvGrpSpPr>
        <p:cNvPr id="1" name=""/>
        <p:cNvGrpSpPr/>
        <p:nvPr/>
      </p:nvGrpSpPr>
      <p:grpSpPr>
        <a:xfrm>
          <a:off x="0" y="0"/>
          <a:ext cx="0" cy="0"/>
          <a:chOff x="0" y="0"/>
          <a:chExt cx="0" cy="0"/>
        </a:xfrm>
      </p:grpSpPr>
      <p:sp>
        <p:nvSpPr>
          <p:cNvPr id="5" name="Picture Placeholder 2"/>
          <p:cNvSpPr>
            <a:spLocks noGrp="1"/>
          </p:cNvSpPr>
          <p:nvPr>
            <p:ph type="pic" sz="quarter" idx="11" hasCustomPrompt="1"/>
          </p:nvPr>
        </p:nvSpPr>
        <p:spPr>
          <a:xfrm>
            <a:off x="3300984" y="4215384"/>
            <a:ext cx="2093976" cy="3721608"/>
          </a:xfrm>
          <a:prstGeom prst="rect">
            <a:avLst/>
          </a:prstGeom>
          <a:pattFill prst="pct5">
            <a:fgClr>
              <a:schemeClr val="tx1"/>
            </a:fgClr>
            <a:bgClr>
              <a:schemeClr val="bg1">
                <a:lumMod val="85000"/>
              </a:schemeClr>
            </a:bgClr>
          </a:pattFill>
          <a:effectLst/>
          <a:scene3d>
            <a:camera prst="orthographicFront">
              <a:rot lat="2400000" lon="2400000" rev="3600000"/>
            </a:camera>
            <a:lightRig rig="threePt" dir="t"/>
          </a:scene3d>
        </p:spPr>
        <p:txBody>
          <a:bodyPr anchor="ctr"/>
          <a:lstStyle>
            <a:lvl1pPr marL="0" indent="0" algn="ctr">
              <a:buNone/>
              <a:defRPr sz="1600" b="0" i="0">
                <a:latin typeface="Source Sans Pro" charset="0"/>
                <a:ea typeface="Source Sans Pro" charset="0"/>
                <a:cs typeface="Source Sans Pro" charset="0"/>
              </a:defRPr>
            </a:lvl1pPr>
          </a:lstStyle>
          <a:p>
            <a:r>
              <a:rPr lang="en-US" dirty="0"/>
              <a:t>Drag &amp; Drop Image</a:t>
            </a:r>
          </a:p>
        </p:txBody>
      </p:sp>
      <p:sp>
        <p:nvSpPr>
          <p:cNvPr id="6" name="Picture Placeholder 2"/>
          <p:cNvSpPr>
            <a:spLocks noGrp="1"/>
          </p:cNvSpPr>
          <p:nvPr>
            <p:ph type="pic" sz="quarter" idx="12" hasCustomPrompt="1"/>
          </p:nvPr>
        </p:nvSpPr>
        <p:spPr>
          <a:xfrm>
            <a:off x="5112553" y="3076055"/>
            <a:ext cx="2093976" cy="3721608"/>
          </a:xfrm>
          <a:prstGeom prst="rect">
            <a:avLst/>
          </a:prstGeom>
          <a:pattFill prst="pct5">
            <a:fgClr>
              <a:schemeClr val="tx1"/>
            </a:fgClr>
            <a:bgClr>
              <a:schemeClr val="bg1">
                <a:lumMod val="85000"/>
              </a:schemeClr>
            </a:bgClr>
          </a:pattFill>
          <a:effectLst/>
          <a:scene3d>
            <a:camera prst="orthographicFront">
              <a:rot lat="2400000" lon="2400000" rev="3600000"/>
            </a:camera>
            <a:lightRig rig="threePt" dir="t"/>
          </a:scene3d>
        </p:spPr>
        <p:txBody>
          <a:bodyPr anchor="ctr"/>
          <a:lstStyle>
            <a:lvl1pPr marL="0" indent="0" algn="ctr">
              <a:buNone/>
              <a:defRPr sz="1600" b="0" i="0">
                <a:latin typeface="Source Sans Pro" charset="0"/>
                <a:ea typeface="Source Sans Pro" charset="0"/>
                <a:cs typeface="Source Sans Pro" charset="0"/>
              </a:defRPr>
            </a:lvl1pPr>
          </a:lstStyle>
          <a:p>
            <a:r>
              <a:rPr lang="en-US" dirty="0"/>
              <a:t>Drag &amp; Drop Image</a:t>
            </a:r>
          </a:p>
        </p:txBody>
      </p:sp>
      <p:sp>
        <p:nvSpPr>
          <p:cNvPr id="7" name="Picture Placeholder 2"/>
          <p:cNvSpPr>
            <a:spLocks noGrp="1"/>
          </p:cNvSpPr>
          <p:nvPr>
            <p:ph type="pic" sz="quarter" idx="14" hasCustomPrompt="1"/>
          </p:nvPr>
        </p:nvSpPr>
        <p:spPr>
          <a:xfrm>
            <a:off x="8685085" y="820709"/>
            <a:ext cx="2093976" cy="3721608"/>
          </a:xfrm>
          <a:prstGeom prst="rect">
            <a:avLst/>
          </a:prstGeom>
          <a:pattFill prst="pct5">
            <a:fgClr>
              <a:schemeClr val="tx1"/>
            </a:fgClr>
            <a:bgClr>
              <a:schemeClr val="bg1">
                <a:lumMod val="85000"/>
              </a:schemeClr>
            </a:bgClr>
          </a:pattFill>
          <a:effectLst/>
          <a:scene3d>
            <a:camera prst="orthographicFront">
              <a:rot lat="2400000" lon="2400000" rev="3600000"/>
            </a:camera>
            <a:lightRig rig="threePt" dir="t"/>
          </a:scene3d>
        </p:spPr>
        <p:txBody>
          <a:bodyPr anchor="ctr"/>
          <a:lstStyle>
            <a:lvl1pPr marL="0" indent="0" algn="ctr">
              <a:buNone/>
              <a:defRPr sz="1600" b="0" i="0">
                <a:latin typeface="Source Sans Pro" charset="0"/>
                <a:ea typeface="Source Sans Pro" charset="0"/>
                <a:cs typeface="Source Sans Pro" charset="0"/>
              </a:defRPr>
            </a:lvl1pPr>
          </a:lstStyle>
          <a:p>
            <a:r>
              <a:rPr lang="en-US" dirty="0"/>
              <a:t>Drag &amp; Drop Image</a:t>
            </a:r>
          </a:p>
        </p:txBody>
      </p:sp>
      <p:sp>
        <p:nvSpPr>
          <p:cNvPr id="8" name="Picture Placeholder 2"/>
          <p:cNvSpPr>
            <a:spLocks noGrp="1"/>
          </p:cNvSpPr>
          <p:nvPr>
            <p:ph type="pic" sz="quarter" idx="15" hasCustomPrompt="1"/>
          </p:nvPr>
        </p:nvSpPr>
        <p:spPr>
          <a:xfrm>
            <a:off x="10487042" y="-311247"/>
            <a:ext cx="2093976" cy="3721608"/>
          </a:xfrm>
          <a:prstGeom prst="rect">
            <a:avLst/>
          </a:prstGeom>
          <a:pattFill prst="pct5">
            <a:fgClr>
              <a:schemeClr val="tx1"/>
            </a:fgClr>
            <a:bgClr>
              <a:schemeClr val="bg1">
                <a:lumMod val="85000"/>
              </a:schemeClr>
            </a:bgClr>
          </a:pattFill>
          <a:effectLst/>
          <a:scene3d>
            <a:camera prst="orthographicFront">
              <a:rot lat="2400000" lon="2400000" rev="3600000"/>
            </a:camera>
            <a:lightRig rig="threePt" dir="t"/>
          </a:scene3d>
        </p:spPr>
        <p:txBody>
          <a:bodyPr anchor="ctr"/>
          <a:lstStyle>
            <a:lvl1pPr marL="0" indent="0" algn="ctr">
              <a:buNone/>
              <a:defRPr sz="1600" b="0" i="0">
                <a:latin typeface="Source Sans Pro" charset="0"/>
                <a:ea typeface="Source Sans Pro" charset="0"/>
                <a:cs typeface="Source Sans Pro" charset="0"/>
              </a:defRPr>
            </a:lvl1pPr>
          </a:lstStyle>
          <a:p>
            <a:r>
              <a:rPr lang="en-US" dirty="0"/>
              <a:t>Drag &amp; Drop Image</a:t>
            </a:r>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344161" y="2213356"/>
            <a:ext cx="5203862" cy="3360312"/>
          </a:xfrm>
          <a:prstGeom prst="rect">
            <a:avLst/>
          </a:prstGeom>
        </p:spPr>
      </p:pic>
      <p:sp>
        <p:nvSpPr>
          <p:cNvPr id="13" name="Picture Placeholder 2"/>
          <p:cNvSpPr>
            <a:spLocks noGrp="1"/>
          </p:cNvSpPr>
          <p:nvPr>
            <p:ph type="pic" sz="quarter" idx="13" hasCustomPrompt="1"/>
          </p:nvPr>
        </p:nvSpPr>
        <p:spPr>
          <a:xfrm>
            <a:off x="7016275" y="1791063"/>
            <a:ext cx="1901952" cy="3931920"/>
          </a:xfrm>
          <a:prstGeom prst="rect">
            <a:avLst/>
          </a:prstGeom>
          <a:pattFill prst="pct5">
            <a:fgClr>
              <a:schemeClr val="tx1"/>
            </a:fgClr>
            <a:bgClr>
              <a:schemeClr val="bg1">
                <a:lumMod val="85000"/>
              </a:schemeClr>
            </a:bgClr>
          </a:pattFill>
          <a:effectLst/>
          <a:scene3d>
            <a:camera prst="orthographicFront">
              <a:rot lat="2400000" lon="2400000" rev="3630000"/>
            </a:camera>
            <a:lightRig rig="threePt" dir="t"/>
          </a:scene3d>
          <a:sp3d/>
        </p:spPr>
        <p:txBody>
          <a:bodyPr anchor="ctr"/>
          <a:lstStyle>
            <a:lvl1pPr marL="0" indent="0" algn="ctr">
              <a:buNone/>
              <a:defRPr sz="1600" b="0" i="0">
                <a:latin typeface="Source Sans Pro" charset="0"/>
                <a:ea typeface="Source Sans Pro" charset="0"/>
                <a:cs typeface="Source Sans Pro" charset="0"/>
              </a:defRPr>
            </a:lvl1pPr>
          </a:lstStyle>
          <a:p>
            <a:r>
              <a:rPr lang="en-US" dirty="0"/>
              <a:t>Drag &amp; Drop Image</a:t>
            </a:r>
          </a:p>
        </p:txBody>
      </p:sp>
    </p:spTree>
    <p:extLst>
      <p:ext uri="{BB962C8B-B14F-4D97-AF65-F5344CB8AC3E}">
        <p14:creationId xmlns:p14="http://schemas.microsoft.com/office/powerpoint/2010/main" val="3066758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anim calcmode="lin" valueType="num">
                                      <p:cBhvr>
                                        <p:cTn id="8" dur="500" fill="hold"/>
                                        <p:tgtEl>
                                          <p:spTgt spid="9"/>
                                        </p:tgtEl>
                                        <p:attrNameLst>
                                          <p:attrName>ppt_x</p:attrName>
                                        </p:attrNameLst>
                                      </p:cBhvr>
                                      <p:tavLst>
                                        <p:tav tm="0">
                                          <p:val>
                                            <p:strVal val="#ppt_x"/>
                                          </p:val>
                                        </p:tav>
                                        <p:tav tm="100000">
                                          <p:val>
                                            <p:strVal val="#ppt_x"/>
                                          </p:val>
                                        </p:tav>
                                      </p:tavLst>
                                    </p:anim>
                                    <p:anim calcmode="lin" valueType="num">
                                      <p:cBhvr>
                                        <p:cTn id="9" dur="500" fill="hold"/>
                                        <p:tgtEl>
                                          <p:spTgt spid="9"/>
                                        </p:tgtEl>
                                        <p:attrNameLst>
                                          <p:attrName>ppt_y</p:attrName>
                                        </p:attrNameLst>
                                      </p:cBhvr>
                                      <p:tavLst>
                                        <p:tav tm="0">
                                          <p:val>
                                            <p:strVal val="#ppt_y+.1"/>
                                          </p:val>
                                        </p:tav>
                                        <p:tav tm="100000">
                                          <p:val>
                                            <p:strVal val="#ppt_y"/>
                                          </p:val>
                                        </p:tav>
                                      </p:tavLst>
                                    </p:anim>
                                  </p:childTnLst>
                                </p:cTn>
                              </p:par>
                              <p:par>
                                <p:cTn id="10" presetID="10" presetClass="entr" presetSubtype="0" fill="hold" grpId="0" nodeType="withEffect">
                                  <p:stCondLst>
                                    <p:cond delay="100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par>
                                <p:cTn id="13" presetID="10" presetClass="entr" presetSubtype="0" fill="hold" grpId="0" nodeType="withEffect">
                                  <p:stCondLst>
                                    <p:cond delay="150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ntr" presetSubtype="0" fill="hold" grpId="0" nodeType="withEffect">
                                  <p:stCondLst>
                                    <p:cond delay="200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par>
                                <p:cTn id="19" presetID="10" presetClass="entr" presetSubtype="0" fill="hold" grpId="0" nodeType="withEffect">
                                  <p:stCondLst>
                                    <p:cond delay="250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par>
                                <p:cTn id="22" presetID="10" presetClass="entr" presetSubtype="0" fill="hold" grpId="0" nodeType="withEffect">
                                  <p:stCondLst>
                                    <p:cond delay="300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13" grpId="0" animBg="1"/>
    </p:bldLst>
  </p:timing>
  <p:extLst>
    <p:ext uri="{DCECCB84-F9BA-43D5-87BE-67443E8EF086}">
      <p15:sldGuideLst xmlns:p15="http://schemas.microsoft.com/office/powerpoint/2012/main">
        <p15:guide id="1" orient="horz" pos="2160">
          <p15:clr>
            <a:srgbClr val="FBAE40"/>
          </p15:clr>
        </p15:guide>
        <p15:guide id="2" pos="432">
          <p15:clr>
            <a:srgbClr val="FBAE40"/>
          </p15:clr>
        </p15:guide>
        <p15:guide id="3" pos="7248">
          <p15:clr>
            <a:srgbClr val="FBAE40"/>
          </p15:clr>
        </p15:guide>
        <p15:guide id="4" orient="horz" pos="432">
          <p15:clr>
            <a:srgbClr val="FBAE40"/>
          </p15:clr>
        </p15:guide>
        <p15:guide id="5" orient="horz" pos="3888">
          <p15:clr>
            <a:srgbClr val="FBAE40"/>
          </p15:clr>
        </p15:guide>
        <p15:guide id="6" pos="3840">
          <p15:clr>
            <a:srgbClr val="FBAE40"/>
          </p15:clr>
        </p15:guide>
        <p15:guide id="7" pos="1128">
          <p15:clr>
            <a:srgbClr val="FBAE40"/>
          </p15:clr>
        </p15:guide>
        <p15:guide id="8" pos="6552">
          <p15:clr>
            <a:srgbClr val="FBAE40"/>
          </p15:clr>
        </p15:guide>
        <p15:guide id="9" orient="horz" pos="1920">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55_Title Slide">
    <p:spTree>
      <p:nvGrpSpPr>
        <p:cNvPr id="1" name=""/>
        <p:cNvGrpSpPr/>
        <p:nvPr/>
      </p:nvGrpSpPr>
      <p:grpSpPr>
        <a:xfrm>
          <a:off x="0" y="0"/>
          <a:ext cx="0" cy="0"/>
          <a:chOff x="0" y="0"/>
          <a:chExt cx="0" cy="0"/>
        </a:xfrm>
      </p:grpSpPr>
      <p:pic>
        <p:nvPicPr>
          <p:cNvPr id="36" name="Picture 3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993353" y="-677528"/>
            <a:ext cx="2179780" cy="4258277"/>
          </a:xfrm>
          <a:prstGeom prst="rect">
            <a:avLst/>
          </a:prstGeom>
        </p:spPr>
      </p:pic>
      <p:pic>
        <p:nvPicPr>
          <p:cNvPr id="37" name="Picture 3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039323" y="1094122"/>
            <a:ext cx="2179780" cy="4258277"/>
          </a:xfrm>
          <a:prstGeom prst="rect">
            <a:avLst/>
          </a:prstGeom>
        </p:spPr>
      </p:pic>
      <p:pic>
        <p:nvPicPr>
          <p:cNvPr id="38" name="Picture 3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062977" y="-392322"/>
            <a:ext cx="2179780" cy="4258277"/>
          </a:xfrm>
          <a:prstGeom prst="rect">
            <a:avLst/>
          </a:prstGeom>
        </p:spPr>
      </p:pic>
      <p:sp>
        <p:nvSpPr>
          <p:cNvPr id="33" name="Picture Placeholder 2"/>
          <p:cNvSpPr>
            <a:spLocks noGrp="1"/>
          </p:cNvSpPr>
          <p:nvPr>
            <p:ph type="pic" sz="quarter" idx="11" hasCustomPrompt="1"/>
          </p:nvPr>
        </p:nvSpPr>
        <p:spPr>
          <a:xfrm>
            <a:off x="4246988" y="-22859"/>
            <a:ext cx="1659300" cy="2948940"/>
          </a:xfrm>
          <a:prstGeom prst="rect">
            <a:avLst/>
          </a:prstGeom>
          <a:pattFill prst="pct5">
            <a:fgClr>
              <a:schemeClr val="tx1"/>
            </a:fgClr>
            <a:bgClr>
              <a:schemeClr val="bg1">
                <a:lumMod val="85000"/>
              </a:schemeClr>
            </a:bgClr>
          </a:pattFill>
          <a:effectLst/>
        </p:spPr>
        <p:txBody>
          <a:bodyPr anchor="ctr"/>
          <a:lstStyle>
            <a:lvl1pPr marL="0" indent="0" algn="ctr">
              <a:buNone/>
              <a:defRPr sz="1600" b="0" i="0">
                <a:latin typeface="Source Sans Pro" charset="0"/>
                <a:ea typeface="Source Sans Pro" charset="0"/>
                <a:cs typeface="Source Sans Pro" charset="0"/>
              </a:defRPr>
            </a:lvl1pPr>
          </a:lstStyle>
          <a:p>
            <a:r>
              <a:rPr lang="en-US"/>
              <a:t>Drag &amp; Drop Image</a:t>
            </a:r>
          </a:p>
        </p:txBody>
      </p:sp>
      <p:sp>
        <p:nvSpPr>
          <p:cNvPr id="34" name="Picture Placeholder 2"/>
          <p:cNvSpPr>
            <a:spLocks noGrp="1"/>
          </p:cNvSpPr>
          <p:nvPr>
            <p:ph type="pic" sz="quarter" idx="12" hasCustomPrompt="1"/>
          </p:nvPr>
        </p:nvSpPr>
        <p:spPr>
          <a:xfrm>
            <a:off x="6299985" y="1748790"/>
            <a:ext cx="1659300" cy="2948940"/>
          </a:xfrm>
          <a:prstGeom prst="rect">
            <a:avLst/>
          </a:prstGeom>
          <a:pattFill prst="pct5">
            <a:fgClr>
              <a:schemeClr val="tx1"/>
            </a:fgClr>
            <a:bgClr>
              <a:schemeClr val="bg1">
                <a:lumMod val="85000"/>
              </a:schemeClr>
            </a:bgClr>
          </a:pattFill>
          <a:effectLst/>
        </p:spPr>
        <p:txBody>
          <a:bodyPr anchor="ctr"/>
          <a:lstStyle>
            <a:lvl1pPr marL="0" indent="0" algn="ctr">
              <a:buNone/>
              <a:defRPr sz="1600" b="0" i="0">
                <a:latin typeface="Source Sans Pro" charset="0"/>
                <a:ea typeface="Source Sans Pro" charset="0"/>
                <a:cs typeface="Source Sans Pro" charset="0"/>
              </a:defRPr>
            </a:lvl1pPr>
          </a:lstStyle>
          <a:p>
            <a:r>
              <a:rPr lang="en-US"/>
              <a:t>Drag &amp; Drop Image</a:t>
            </a:r>
          </a:p>
        </p:txBody>
      </p:sp>
      <p:sp>
        <p:nvSpPr>
          <p:cNvPr id="35" name="Picture Placeholder 2"/>
          <p:cNvSpPr>
            <a:spLocks noGrp="1"/>
          </p:cNvSpPr>
          <p:nvPr>
            <p:ph type="pic" sz="quarter" idx="13" hasCustomPrompt="1"/>
          </p:nvPr>
        </p:nvSpPr>
        <p:spPr>
          <a:xfrm>
            <a:off x="8326256" y="262890"/>
            <a:ext cx="1659300" cy="2948940"/>
          </a:xfrm>
          <a:prstGeom prst="rect">
            <a:avLst/>
          </a:prstGeom>
          <a:pattFill prst="pct5">
            <a:fgClr>
              <a:schemeClr val="tx1"/>
            </a:fgClr>
            <a:bgClr>
              <a:schemeClr val="bg1">
                <a:lumMod val="85000"/>
              </a:schemeClr>
            </a:bgClr>
          </a:pattFill>
          <a:effectLst/>
        </p:spPr>
        <p:txBody>
          <a:bodyPr anchor="ctr"/>
          <a:lstStyle>
            <a:lvl1pPr marL="0" indent="0" algn="ctr">
              <a:buNone/>
              <a:defRPr sz="1600" b="0" i="0">
                <a:latin typeface="Source Sans Pro" charset="0"/>
                <a:ea typeface="Source Sans Pro" charset="0"/>
                <a:cs typeface="Source Sans Pro" charset="0"/>
              </a:defRPr>
            </a:lvl1pPr>
          </a:lstStyle>
          <a:p>
            <a:r>
              <a:rPr lang="en-US"/>
              <a:t>Drag &amp; Drop Image</a:t>
            </a:r>
          </a:p>
        </p:txBody>
      </p:sp>
    </p:spTree>
    <p:extLst>
      <p:ext uri="{BB962C8B-B14F-4D97-AF65-F5344CB8AC3E}">
        <p14:creationId xmlns:p14="http://schemas.microsoft.com/office/powerpoint/2010/main" val="1860130914"/>
      </p:ext>
    </p:extLst>
  </p:cSld>
  <p:clrMapOvr>
    <a:masterClrMapping/>
  </p:clrMapOvr>
  <p:extLst>
    <p:ext uri="{DCECCB84-F9BA-43D5-87BE-67443E8EF086}">
      <p15:sldGuideLst xmlns:p15="http://schemas.microsoft.com/office/powerpoint/2012/main">
        <p15:guide id="1" orient="horz" pos="2160">
          <p15:clr>
            <a:srgbClr val="FBAE40"/>
          </p15:clr>
        </p15:guide>
        <p15:guide id="2" pos="432">
          <p15:clr>
            <a:srgbClr val="FBAE40"/>
          </p15:clr>
        </p15:guide>
        <p15:guide id="3" pos="7248">
          <p15:clr>
            <a:srgbClr val="FBAE40"/>
          </p15:clr>
        </p15:guide>
        <p15:guide id="4" orient="horz" pos="432">
          <p15:clr>
            <a:srgbClr val="FBAE40"/>
          </p15:clr>
        </p15:guide>
        <p15:guide id="5" orient="horz" pos="3888">
          <p15:clr>
            <a:srgbClr val="FBAE40"/>
          </p15:clr>
        </p15:guide>
        <p15:guide id="6" pos="3840">
          <p15:clr>
            <a:srgbClr val="FBAE40"/>
          </p15:clr>
        </p15:guide>
        <p15:guide id="7" pos="1128">
          <p15:clr>
            <a:srgbClr val="FBAE40"/>
          </p15:clr>
        </p15:guide>
        <p15:guide id="8" pos="6552">
          <p15:clr>
            <a:srgbClr val="FBAE40"/>
          </p15:clr>
        </p15:guide>
        <p15:guide id="9" orient="horz" pos="1920">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56_Title Slide">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16200000">
            <a:off x="9069616" y="628716"/>
            <a:ext cx="4939393" cy="6858000"/>
          </a:xfrm>
          <a:prstGeom prst="rect">
            <a:avLst/>
          </a:prstGeom>
          <a:effectLst/>
        </p:spPr>
      </p:pic>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765088" y="2191658"/>
            <a:ext cx="1998958" cy="4075330"/>
          </a:xfrm>
          <a:prstGeom prst="rect">
            <a:avLst/>
          </a:prstGeom>
          <a:effectLst/>
        </p:spPr>
      </p:pic>
      <p:pic>
        <p:nvPicPr>
          <p:cNvPr id="14" name="Picture 13"/>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177619" y="1941731"/>
            <a:ext cx="2175811" cy="4325257"/>
          </a:xfrm>
          <a:prstGeom prst="rect">
            <a:avLst/>
          </a:prstGeom>
          <a:effectLst/>
        </p:spPr>
      </p:pic>
      <p:pic>
        <p:nvPicPr>
          <p:cNvPr id="15" name="Picture 14"/>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587908" y="4040025"/>
            <a:ext cx="1243445" cy="2404317"/>
          </a:xfrm>
          <a:prstGeom prst="rect">
            <a:avLst/>
          </a:prstGeom>
          <a:effectLst/>
        </p:spPr>
      </p:pic>
      <p:sp>
        <p:nvSpPr>
          <p:cNvPr id="8" name="Picture Placeholder 2"/>
          <p:cNvSpPr>
            <a:spLocks noGrp="1"/>
          </p:cNvSpPr>
          <p:nvPr>
            <p:ph type="pic" sz="quarter" idx="12" hasCustomPrompt="1"/>
          </p:nvPr>
        </p:nvSpPr>
        <p:spPr>
          <a:xfrm>
            <a:off x="5894174" y="2693775"/>
            <a:ext cx="1771047" cy="3113308"/>
          </a:xfrm>
          <a:prstGeom prst="rect">
            <a:avLst/>
          </a:prstGeom>
          <a:pattFill prst="pct5">
            <a:fgClr>
              <a:schemeClr val="tx1"/>
            </a:fgClr>
            <a:bgClr>
              <a:schemeClr val="bg1">
                <a:lumMod val="85000"/>
              </a:schemeClr>
            </a:bgClr>
          </a:pattFill>
        </p:spPr>
        <p:txBody>
          <a:bodyPr anchor="ctr"/>
          <a:lstStyle>
            <a:lvl1pPr marL="0" indent="0" algn="ctr">
              <a:buNone/>
              <a:defRPr sz="1600" b="0" i="0">
                <a:latin typeface="Source Sans Pro" charset="0"/>
                <a:ea typeface="Source Sans Pro" charset="0"/>
                <a:cs typeface="Source Sans Pro" charset="0"/>
              </a:defRPr>
            </a:lvl1pPr>
          </a:lstStyle>
          <a:p>
            <a:r>
              <a:rPr lang="en-US"/>
              <a:t>Drag &amp; Drop Image</a:t>
            </a:r>
          </a:p>
        </p:txBody>
      </p:sp>
      <p:sp>
        <p:nvSpPr>
          <p:cNvPr id="9" name="Picture Placeholder 2"/>
          <p:cNvSpPr>
            <a:spLocks noGrp="1"/>
          </p:cNvSpPr>
          <p:nvPr>
            <p:ph type="pic" sz="quarter" idx="13" hasCustomPrompt="1"/>
          </p:nvPr>
        </p:nvSpPr>
        <p:spPr>
          <a:xfrm>
            <a:off x="3265039" y="2323070"/>
            <a:ext cx="2001318" cy="3574077"/>
          </a:xfrm>
          <a:prstGeom prst="rect">
            <a:avLst/>
          </a:prstGeom>
          <a:pattFill prst="pct5">
            <a:fgClr>
              <a:schemeClr val="tx1"/>
            </a:fgClr>
            <a:bgClr>
              <a:schemeClr val="bg1">
                <a:lumMod val="85000"/>
              </a:schemeClr>
            </a:bgClr>
          </a:pattFill>
        </p:spPr>
        <p:txBody>
          <a:bodyPr anchor="ctr"/>
          <a:lstStyle>
            <a:lvl1pPr marL="0" indent="0" algn="ctr">
              <a:buNone/>
              <a:defRPr sz="1600" b="0" i="0">
                <a:latin typeface="Source Sans Pro" charset="0"/>
                <a:ea typeface="Source Sans Pro" charset="0"/>
                <a:cs typeface="Source Sans Pro" charset="0"/>
              </a:defRPr>
            </a:lvl1pPr>
          </a:lstStyle>
          <a:p>
            <a:r>
              <a:rPr lang="en-US"/>
              <a:t>Drag &amp; Drop Image</a:t>
            </a:r>
          </a:p>
        </p:txBody>
      </p:sp>
      <p:sp>
        <p:nvSpPr>
          <p:cNvPr id="10" name="Picture Placeholder 2"/>
          <p:cNvSpPr>
            <a:spLocks noGrp="1"/>
          </p:cNvSpPr>
          <p:nvPr>
            <p:ph type="pic" sz="quarter" idx="14" hasCustomPrompt="1"/>
          </p:nvPr>
        </p:nvSpPr>
        <p:spPr>
          <a:xfrm>
            <a:off x="1822122" y="4762702"/>
            <a:ext cx="774384" cy="963299"/>
          </a:xfrm>
          <a:prstGeom prst="rect">
            <a:avLst/>
          </a:prstGeom>
          <a:pattFill prst="pct5">
            <a:fgClr>
              <a:schemeClr val="tx1"/>
            </a:fgClr>
            <a:bgClr>
              <a:schemeClr val="bg1">
                <a:lumMod val="85000"/>
              </a:schemeClr>
            </a:bgClr>
          </a:pattFill>
        </p:spPr>
        <p:txBody>
          <a:bodyPr anchor="ctr"/>
          <a:lstStyle>
            <a:lvl1pPr marL="0" indent="0" algn="ctr">
              <a:buNone/>
              <a:defRPr sz="1600" b="0" i="0">
                <a:latin typeface="Source Sans Pro" charset="0"/>
                <a:ea typeface="Source Sans Pro" charset="0"/>
                <a:cs typeface="Source Sans Pro" charset="0"/>
              </a:defRPr>
            </a:lvl1pPr>
          </a:lstStyle>
          <a:p>
            <a:r>
              <a:rPr lang="en-US"/>
              <a:t>Drag &amp; Drop Image</a:t>
            </a:r>
          </a:p>
        </p:txBody>
      </p:sp>
      <p:sp>
        <p:nvSpPr>
          <p:cNvPr id="11" name="Picture Placeholder 2"/>
          <p:cNvSpPr>
            <a:spLocks noGrp="1"/>
          </p:cNvSpPr>
          <p:nvPr>
            <p:ph type="pic" sz="quarter" idx="15" hasCustomPrompt="1"/>
          </p:nvPr>
        </p:nvSpPr>
        <p:spPr>
          <a:xfrm>
            <a:off x="8872151" y="2075937"/>
            <a:ext cx="5278351" cy="3965530"/>
          </a:xfrm>
          <a:prstGeom prst="rect">
            <a:avLst/>
          </a:prstGeom>
          <a:pattFill prst="pct5">
            <a:fgClr>
              <a:schemeClr val="tx1"/>
            </a:fgClr>
            <a:bgClr>
              <a:schemeClr val="bg1">
                <a:lumMod val="85000"/>
              </a:schemeClr>
            </a:bgClr>
          </a:pattFill>
        </p:spPr>
        <p:txBody>
          <a:bodyPr anchor="ctr"/>
          <a:lstStyle>
            <a:lvl1pPr marL="0" indent="0" algn="ctr">
              <a:buNone/>
              <a:defRPr sz="1600" b="0" i="0">
                <a:latin typeface="Source Sans Pro" charset="0"/>
                <a:ea typeface="Source Sans Pro" charset="0"/>
                <a:cs typeface="Source Sans Pro" charset="0"/>
              </a:defRPr>
            </a:lvl1pPr>
          </a:lstStyle>
          <a:p>
            <a:r>
              <a:rPr lang="en-US"/>
              <a:t>Drag &amp; Drop Image</a:t>
            </a:r>
          </a:p>
        </p:txBody>
      </p:sp>
      <p:sp>
        <p:nvSpPr>
          <p:cNvPr id="2" name="Rectangle 1"/>
          <p:cNvSpPr/>
          <p:nvPr userDrawn="1"/>
        </p:nvSpPr>
        <p:spPr>
          <a:xfrm>
            <a:off x="3904735" y="2154587"/>
            <a:ext cx="691979" cy="131412"/>
          </a:xfrm>
          <a:prstGeom prst="rect">
            <a:avLst/>
          </a:prstGeom>
          <a:solidFill>
            <a:srgbClr val="F4F4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25807162"/>
      </p:ext>
    </p:extLst>
  </p:cSld>
  <p:clrMapOvr>
    <a:masterClrMapping/>
  </p:clrMapOvr>
  <p:extLst>
    <p:ext uri="{DCECCB84-F9BA-43D5-87BE-67443E8EF086}">
      <p15:sldGuideLst xmlns:p15="http://schemas.microsoft.com/office/powerpoint/2012/main">
        <p15:guide id="1" orient="horz" pos="2160">
          <p15:clr>
            <a:srgbClr val="FBAE40"/>
          </p15:clr>
        </p15:guide>
        <p15:guide id="2" pos="432">
          <p15:clr>
            <a:srgbClr val="FBAE40"/>
          </p15:clr>
        </p15:guide>
        <p15:guide id="3" pos="7248">
          <p15:clr>
            <a:srgbClr val="FBAE40"/>
          </p15:clr>
        </p15:guide>
        <p15:guide id="4" orient="horz" pos="432">
          <p15:clr>
            <a:srgbClr val="FBAE40"/>
          </p15:clr>
        </p15:guide>
        <p15:guide id="5" orient="horz" pos="3888">
          <p15:clr>
            <a:srgbClr val="FBAE40"/>
          </p15:clr>
        </p15:guide>
        <p15:guide id="6" pos="3840">
          <p15:clr>
            <a:srgbClr val="FBAE40"/>
          </p15:clr>
        </p15:guide>
        <p15:guide id="7" pos="1128">
          <p15:clr>
            <a:srgbClr val="FBAE40"/>
          </p15:clr>
        </p15:guide>
        <p15:guide id="8" pos="6552">
          <p15:clr>
            <a:srgbClr val="FBAE40"/>
          </p15:clr>
        </p15:guide>
        <p15:guide id="9" orient="horz" pos="1920">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60_Title Slide">
    <p:spTree>
      <p:nvGrpSpPr>
        <p:cNvPr id="1" name=""/>
        <p:cNvGrpSpPr/>
        <p:nvPr/>
      </p:nvGrpSpPr>
      <p:grpSpPr>
        <a:xfrm>
          <a:off x="0" y="0"/>
          <a:ext cx="0" cy="0"/>
          <a:chOff x="0" y="0"/>
          <a:chExt cx="0" cy="0"/>
        </a:xfrm>
      </p:grpSpPr>
      <p:pic>
        <p:nvPicPr>
          <p:cNvPr id="15" name="Picture 1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367685" y="2603823"/>
            <a:ext cx="2042125" cy="3948638"/>
          </a:xfrm>
          <a:prstGeom prst="rect">
            <a:avLst/>
          </a:prstGeom>
          <a:effectLst/>
        </p:spPr>
      </p:pic>
      <p:sp>
        <p:nvSpPr>
          <p:cNvPr id="10" name="Picture Placeholder 2"/>
          <p:cNvSpPr>
            <a:spLocks noGrp="1"/>
          </p:cNvSpPr>
          <p:nvPr>
            <p:ph type="pic" sz="quarter" idx="14" hasCustomPrompt="1"/>
          </p:nvPr>
        </p:nvSpPr>
        <p:spPr>
          <a:xfrm>
            <a:off x="3763248" y="3776732"/>
            <a:ext cx="1271780" cy="1582037"/>
          </a:xfrm>
          <a:prstGeom prst="rect">
            <a:avLst/>
          </a:prstGeom>
          <a:pattFill prst="pct5">
            <a:fgClr>
              <a:schemeClr val="tx1"/>
            </a:fgClr>
            <a:bgClr>
              <a:schemeClr val="bg1">
                <a:lumMod val="85000"/>
              </a:schemeClr>
            </a:bgClr>
          </a:pattFill>
        </p:spPr>
        <p:txBody>
          <a:bodyPr anchor="ctr"/>
          <a:lstStyle>
            <a:lvl1pPr marL="0" indent="0" algn="ctr">
              <a:buNone/>
              <a:defRPr sz="1600" b="0" i="0">
                <a:latin typeface="Source Sans Pro" charset="0"/>
                <a:ea typeface="Source Sans Pro" charset="0"/>
                <a:cs typeface="Source Sans Pro" charset="0"/>
              </a:defRPr>
            </a:lvl1pPr>
          </a:lstStyle>
          <a:p>
            <a:r>
              <a:rPr lang="en-US"/>
              <a:t>Drag &amp; Drop Image</a:t>
            </a:r>
          </a:p>
        </p:txBody>
      </p:sp>
      <p:pic>
        <p:nvPicPr>
          <p:cNvPr id="18" name="Picture 1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02973" y="2603823"/>
            <a:ext cx="2042125" cy="3948638"/>
          </a:xfrm>
          <a:prstGeom prst="rect">
            <a:avLst/>
          </a:prstGeom>
          <a:effectLst/>
        </p:spPr>
      </p:pic>
      <p:sp>
        <p:nvSpPr>
          <p:cNvPr id="19" name="Picture Placeholder 2"/>
          <p:cNvSpPr>
            <a:spLocks noGrp="1"/>
          </p:cNvSpPr>
          <p:nvPr>
            <p:ph type="pic" sz="quarter" idx="16" hasCustomPrompt="1"/>
          </p:nvPr>
        </p:nvSpPr>
        <p:spPr>
          <a:xfrm>
            <a:off x="7198536" y="3776732"/>
            <a:ext cx="1271780" cy="1582037"/>
          </a:xfrm>
          <a:prstGeom prst="rect">
            <a:avLst/>
          </a:prstGeom>
          <a:pattFill prst="pct5">
            <a:fgClr>
              <a:schemeClr val="tx1"/>
            </a:fgClr>
            <a:bgClr>
              <a:schemeClr val="bg1">
                <a:lumMod val="85000"/>
              </a:schemeClr>
            </a:bgClr>
          </a:pattFill>
        </p:spPr>
        <p:txBody>
          <a:bodyPr anchor="ctr"/>
          <a:lstStyle>
            <a:lvl1pPr marL="0" indent="0" algn="ctr">
              <a:buNone/>
              <a:defRPr sz="1600" b="0" i="0">
                <a:latin typeface="Source Sans Pro" charset="0"/>
                <a:ea typeface="Source Sans Pro" charset="0"/>
                <a:cs typeface="Source Sans Pro" charset="0"/>
              </a:defRPr>
            </a:lvl1pPr>
          </a:lstStyle>
          <a:p>
            <a:r>
              <a:rPr lang="en-US"/>
              <a:t>Drag &amp; Drop Image</a:t>
            </a:r>
          </a:p>
        </p:txBody>
      </p:sp>
      <p:pic>
        <p:nvPicPr>
          <p:cNvPr id="16" name="Picture 1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983223" y="2406391"/>
            <a:ext cx="2246337" cy="4343502"/>
          </a:xfrm>
          <a:prstGeom prst="rect">
            <a:avLst/>
          </a:prstGeom>
          <a:effectLst/>
        </p:spPr>
      </p:pic>
      <p:sp>
        <p:nvSpPr>
          <p:cNvPr id="17" name="Picture Placeholder 2"/>
          <p:cNvSpPr>
            <a:spLocks noGrp="1"/>
          </p:cNvSpPr>
          <p:nvPr>
            <p:ph type="pic" sz="quarter" idx="15" hasCustomPrompt="1"/>
          </p:nvPr>
        </p:nvSpPr>
        <p:spPr>
          <a:xfrm>
            <a:off x="5417303" y="3697630"/>
            <a:ext cx="1398958" cy="1740241"/>
          </a:xfrm>
          <a:prstGeom prst="rect">
            <a:avLst/>
          </a:prstGeom>
          <a:pattFill prst="pct5">
            <a:fgClr>
              <a:schemeClr val="tx1"/>
            </a:fgClr>
            <a:bgClr>
              <a:schemeClr val="bg1">
                <a:lumMod val="85000"/>
              </a:schemeClr>
            </a:bgClr>
          </a:pattFill>
        </p:spPr>
        <p:txBody>
          <a:bodyPr anchor="ctr"/>
          <a:lstStyle>
            <a:lvl1pPr marL="0" indent="0" algn="ctr">
              <a:buNone/>
              <a:defRPr sz="1600" b="0" i="0">
                <a:latin typeface="Source Sans Pro" charset="0"/>
                <a:ea typeface="Source Sans Pro" charset="0"/>
                <a:cs typeface="Source Sans Pro" charset="0"/>
              </a:defRPr>
            </a:lvl1pPr>
          </a:lstStyle>
          <a:p>
            <a:r>
              <a:rPr lang="en-US"/>
              <a:t>Drag &amp; Drop Image</a:t>
            </a:r>
          </a:p>
        </p:txBody>
      </p:sp>
      <p:sp>
        <p:nvSpPr>
          <p:cNvPr id="20" name="Title 64"/>
          <p:cNvSpPr>
            <a:spLocks noGrp="1"/>
          </p:cNvSpPr>
          <p:nvPr>
            <p:ph type="title"/>
          </p:nvPr>
        </p:nvSpPr>
        <p:spPr>
          <a:xfrm>
            <a:off x="1790700" y="1042859"/>
            <a:ext cx="8610600" cy="495486"/>
          </a:xfrm>
          <a:prstGeom prst="rect">
            <a:avLst/>
          </a:prstGeom>
        </p:spPr>
        <p:txBody>
          <a:bodyPr/>
          <a:lstStyle>
            <a:lvl1pPr algn="ctr">
              <a:defRPr sz="3200" b="0" i="0">
                <a:latin typeface="Titillium" charset="0"/>
                <a:ea typeface="Titillium" charset="0"/>
                <a:cs typeface="Titillium" charset="0"/>
              </a:defRPr>
            </a:lvl1pPr>
          </a:lstStyle>
          <a:p>
            <a:r>
              <a:rPr lang="en-US"/>
              <a:t>Click to edit Master title style</a:t>
            </a:r>
          </a:p>
        </p:txBody>
      </p:sp>
    </p:spTree>
    <p:extLst>
      <p:ext uri="{BB962C8B-B14F-4D97-AF65-F5344CB8AC3E}">
        <p14:creationId xmlns:p14="http://schemas.microsoft.com/office/powerpoint/2010/main" val="3759936678"/>
      </p:ext>
    </p:extLst>
  </p:cSld>
  <p:clrMapOvr>
    <a:masterClrMapping/>
  </p:clrMapOvr>
  <p:extLst>
    <p:ext uri="{DCECCB84-F9BA-43D5-87BE-67443E8EF086}">
      <p15:sldGuideLst xmlns:p15="http://schemas.microsoft.com/office/powerpoint/2012/main">
        <p15:guide id="1" orient="horz" pos="2160">
          <p15:clr>
            <a:srgbClr val="FBAE40"/>
          </p15:clr>
        </p15:guide>
        <p15:guide id="2" pos="432">
          <p15:clr>
            <a:srgbClr val="FBAE40"/>
          </p15:clr>
        </p15:guide>
        <p15:guide id="3" pos="7248">
          <p15:clr>
            <a:srgbClr val="FBAE40"/>
          </p15:clr>
        </p15:guide>
        <p15:guide id="4" orient="horz" pos="432">
          <p15:clr>
            <a:srgbClr val="FBAE40"/>
          </p15:clr>
        </p15:guide>
        <p15:guide id="5" orient="horz" pos="3888">
          <p15:clr>
            <a:srgbClr val="FBAE40"/>
          </p15:clr>
        </p15:guide>
        <p15:guide id="6" pos="3840">
          <p15:clr>
            <a:srgbClr val="FBAE40"/>
          </p15:clr>
        </p15:guide>
        <p15:guide id="7" pos="1128">
          <p15:clr>
            <a:srgbClr val="FBAE40"/>
          </p15:clr>
        </p15:guide>
        <p15:guide id="8" pos="6552">
          <p15:clr>
            <a:srgbClr val="FBAE40"/>
          </p15:clr>
        </p15:guide>
        <p15:guide id="9" orient="horz" pos="192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9_Title Slide">
    <p:spTree>
      <p:nvGrpSpPr>
        <p:cNvPr id="1" name=""/>
        <p:cNvGrpSpPr/>
        <p:nvPr/>
      </p:nvGrpSpPr>
      <p:grpSpPr>
        <a:xfrm>
          <a:off x="0" y="0"/>
          <a:ext cx="0" cy="0"/>
          <a:chOff x="0" y="0"/>
          <a:chExt cx="0" cy="0"/>
        </a:xfrm>
      </p:grpSpPr>
      <p:sp>
        <p:nvSpPr>
          <p:cNvPr id="3" name="Title 64"/>
          <p:cNvSpPr>
            <a:spLocks noGrp="1"/>
          </p:cNvSpPr>
          <p:nvPr>
            <p:ph type="title"/>
          </p:nvPr>
        </p:nvSpPr>
        <p:spPr>
          <a:xfrm>
            <a:off x="1790700" y="1042859"/>
            <a:ext cx="8610600" cy="495486"/>
          </a:xfrm>
          <a:prstGeom prst="rect">
            <a:avLst/>
          </a:prstGeom>
        </p:spPr>
        <p:txBody>
          <a:bodyPr/>
          <a:lstStyle>
            <a:lvl1pPr algn="ctr">
              <a:defRPr sz="3200" b="0" i="0">
                <a:latin typeface="Titillium" charset="0"/>
                <a:ea typeface="Titillium" charset="0"/>
                <a:cs typeface="Titillium" charset="0"/>
              </a:defRPr>
            </a:lvl1pPr>
          </a:lstStyle>
          <a:p>
            <a:r>
              <a:rPr lang="en-US"/>
              <a:t>Click to edit Master title style</a:t>
            </a:r>
          </a:p>
        </p:txBody>
      </p:sp>
      <p:sp>
        <p:nvSpPr>
          <p:cNvPr id="4" name="Picture Placeholder 4"/>
          <p:cNvSpPr>
            <a:spLocks noGrp="1"/>
          </p:cNvSpPr>
          <p:nvPr>
            <p:ph type="pic" sz="quarter" idx="17" hasCustomPrompt="1"/>
          </p:nvPr>
        </p:nvSpPr>
        <p:spPr>
          <a:xfrm>
            <a:off x="1967908" y="2078665"/>
            <a:ext cx="1350335" cy="1350335"/>
          </a:xfrm>
          <a:prstGeom prst="ellipse">
            <a:avLst/>
          </a:prstGeom>
          <a:pattFill prst="pct10">
            <a:fgClr>
              <a:schemeClr val="tx1"/>
            </a:fgClr>
            <a:bgClr>
              <a:schemeClr val="bg1"/>
            </a:bgClr>
          </a:pattFill>
        </p:spPr>
        <p:txBody>
          <a:bodyPr wrap="square" anchor="ctr">
            <a:noAutofit/>
          </a:bodyPr>
          <a:lstStyle>
            <a:lvl1pPr algn="ctr">
              <a:defRPr sz="1600" b="0" i="0">
                <a:latin typeface="Titillium" charset="0"/>
                <a:ea typeface="Titillium" charset="0"/>
                <a:cs typeface="Titillium" charset="0"/>
              </a:defRPr>
            </a:lvl1pPr>
          </a:lstStyle>
          <a:p>
            <a:r>
              <a:rPr lang="en-US"/>
              <a:t>Insert Image</a:t>
            </a:r>
          </a:p>
        </p:txBody>
      </p:sp>
      <p:sp>
        <p:nvSpPr>
          <p:cNvPr id="5" name="Picture Placeholder 4"/>
          <p:cNvSpPr>
            <a:spLocks noGrp="1"/>
          </p:cNvSpPr>
          <p:nvPr>
            <p:ph type="pic" sz="quarter" idx="18" hasCustomPrompt="1"/>
          </p:nvPr>
        </p:nvSpPr>
        <p:spPr>
          <a:xfrm>
            <a:off x="3697692" y="2078665"/>
            <a:ext cx="1350335" cy="1350335"/>
          </a:xfrm>
          <a:prstGeom prst="ellipse">
            <a:avLst/>
          </a:prstGeom>
          <a:pattFill prst="pct10">
            <a:fgClr>
              <a:schemeClr val="tx1"/>
            </a:fgClr>
            <a:bgClr>
              <a:schemeClr val="bg1"/>
            </a:bgClr>
          </a:pattFill>
        </p:spPr>
        <p:txBody>
          <a:bodyPr wrap="square" anchor="ctr">
            <a:noAutofit/>
          </a:bodyPr>
          <a:lstStyle>
            <a:lvl1pPr algn="ctr">
              <a:defRPr sz="1600" b="0" i="0">
                <a:latin typeface="Titillium" charset="0"/>
                <a:ea typeface="Titillium" charset="0"/>
                <a:cs typeface="Titillium" charset="0"/>
              </a:defRPr>
            </a:lvl1pPr>
          </a:lstStyle>
          <a:p>
            <a:r>
              <a:rPr lang="en-US"/>
              <a:t>Insert Image</a:t>
            </a:r>
          </a:p>
        </p:txBody>
      </p:sp>
      <p:sp>
        <p:nvSpPr>
          <p:cNvPr id="6" name="Picture Placeholder 4"/>
          <p:cNvSpPr>
            <a:spLocks noGrp="1"/>
          </p:cNvSpPr>
          <p:nvPr>
            <p:ph type="pic" sz="quarter" idx="19" hasCustomPrompt="1"/>
          </p:nvPr>
        </p:nvSpPr>
        <p:spPr>
          <a:xfrm>
            <a:off x="5427477" y="2078665"/>
            <a:ext cx="1350335" cy="1350335"/>
          </a:xfrm>
          <a:prstGeom prst="ellipse">
            <a:avLst/>
          </a:prstGeom>
          <a:pattFill prst="pct10">
            <a:fgClr>
              <a:schemeClr val="tx1"/>
            </a:fgClr>
            <a:bgClr>
              <a:schemeClr val="bg1"/>
            </a:bgClr>
          </a:pattFill>
        </p:spPr>
        <p:txBody>
          <a:bodyPr wrap="square" anchor="ctr">
            <a:noAutofit/>
          </a:bodyPr>
          <a:lstStyle>
            <a:lvl1pPr algn="ctr">
              <a:defRPr sz="1600" b="0" i="0">
                <a:latin typeface="Titillium" charset="0"/>
                <a:ea typeface="Titillium" charset="0"/>
                <a:cs typeface="Titillium" charset="0"/>
              </a:defRPr>
            </a:lvl1pPr>
          </a:lstStyle>
          <a:p>
            <a:r>
              <a:rPr lang="en-US"/>
              <a:t>Insert Image</a:t>
            </a:r>
          </a:p>
        </p:txBody>
      </p:sp>
      <p:sp>
        <p:nvSpPr>
          <p:cNvPr id="7" name="Picture Placeholder 4"/>
          <p:cNvSpPr>
            <a:spLocks noGrp="1"/>
          </p:cNvSpPr>
          <p:nvPr>
            <p:ph type="pic" sz="quarter" idx="20" hasCustomPrompt="1"/>
          </p:nvPr>
        </p:nvSpPr>
        <p:spPr>
          <a:xfrm>
            <a:off x="7157262" y="2078665"/>
            <a:ext cx="1350335" cy="1350335"/>
          </a:xfrm>
          <a:prstGeom prst="ellipse">
            <a:avLst/>
          </a:prstGeom>
          <a:pattFill prst="pct10">
            <a:fgClr>
              <a:schemeClr val="tx1"/>
            </a:fgClr>
            <a:bgClr>
              <a:schemeClr val="bg1"/>
            </a:bgClr>
          </a:pattFill>
        </p:spPr>
        <p:txBody>
          <a:bodyPr wrap="square" anchor="ctr">
            <a:noAutofit/>
          </a:bodyPr>
          <a:lstStyle>
            <a:lvl1pPr algn="ctr">
              <a:defRPr sz="1600" b="0" i="0">
                <a:latin typeface="Titillium" charset="0"/>
                <a:ea typeface="Titillium" charset="0"/>
                <a:cs typeface="Titillium" charset="0"/>
              </a:defRPr>
            </a:lvl1pPr>
          </a:lstStyle>
          <a:p>
            <a:r>
              <a:rPr lang="en-US"/>
              <a:t>Insert Image</a:t>
            </a:r>
          </a:p>
        </p:txBody>
      </p:sp>
      <p:sp>
        <p:nvSpPr>
          <p:cNvPr id="8" name="Picture Placeholder 4"/>
          <p:cNvSpPr>
            <a:spLocks noGrp="1"/>
          </p:cNvSpPr>
          <p:nvPr>
            <p:ph type="pic" sz="quarter" idx="21" hasCustomPrompt="1"/>
          </p:nvPr>
        </p:nvSpPr>
        <p:spPr>
          <a:xfrm>
            <a:off x="8887046" y="2078665"/>
            <a:ext cx="1350335" cy="1350335"/>
          </a:xfrm>
          <a:prstGeom prst="ellipse">
            <a:avLst/>
          </a:prstGeom>
          <a:pattFill prst="pct10">
            <a:fgClr>
              <a:schemeClr val="tx1"/>
            </a:fgClr>
            <a:bgClr>
              <a:schemeClr val="bg1"/>
            </a:bgClr>
          </a:pattFill>
        </p:spPr>
        <p:txBody>
          <a:bodyPr wrap="square" anchor="ctr">
            <a:noAutofit/>
          </a:bodyPr>
          <a:lstStyle>
            <a:lvl1pPr algn="ctr">
              <a:defRPr sz="1600" b="0" i="0">
                <a:latin typeface="Titillium" charset="0"/>
                <a:ea typeface="Titillium" charset="0"/>
                <a:cs typeface="Titillium" charset="0"/>
              </a:defRPr>
            </a:lvl1pPr>
          </a:lstStyle>
          <a:p>
            <a:r>
              <a:rPr lang="en-US"/>
              <a:t>Insert Image</a:t>
            </a:r>
          </a:p>
        </p:txBody>
      </p:sp>
      <p:sp>
        <p:nvSpPr>
          <p:cNvPr id="9" name="Picture Placeholder 4"/>
          <p:cNvSpPr>
            <a:spLocks noGrp="1"/>
          </p:cNvSpPr>
          <p:nvPr>
            <p:ph type="pic" sz="quarter" idx="22" hasCustomPrompt="1"/>
          </p:nvPr>
        </p:nvSpPr>
        <p:spPr>
          <a:xfrm>
            <a:off x="1967908" y="4183911"/>
            <a:ext cx="1350335" cy="1350335"/>
          </a:xfrm>
          <a:prstGeom prst="ellipse">
            <a:avLst/>
          </a:prstGeom>
          <a:pattFill prst="pct10">
            <a:fgClr>
              <a:schemeClr val="tx1"/>
            </a:fgClr>
            <a:bgClr>
              <a:schemeClr val="bg1"/>
            </a:bgClr>
          </a:pattFill>
        </p:spPr>
        <p:txBody>
          <a:bodyPr wrap="square" anchor="ctr">
            <a:noAutofit/>
          </a:bodyPr>
          <a:lstStyle>
            <a:lvl1pPr algn="ctr">
              <a:defRPr sz="1600" b="0" i="0">
                <a:latin typeface="Titillium" charset="0"/>
                <a:ea typeface="Titillium" charset="0"/>
                <a:cs typeface="Titillium" charset="0"/>
              </a:defRPr>
            </a:lvl1pPr>
          </a:lstStyle>
          <a:p>
            <a:r>
              <a:rPr lang="en-US"/>
              <a:t>Insert Image</a:t>
            </a:r>
          </a:p>
        </p:txBody>
      </p:sp>
      <p:sp>
        <p:nvSpPr>
          <p:cNvPr id="10" name="Picture Placeholder 4"/>
          <p:cNvSpPr>
            <a:spLocks noGrp="1"/>
          </p:cNvSpPr>
          <p:nvPr>
            <p:ph type="pic" sz="quarter" idx="23" hasCustomPrompt="1"/>
          </p:nvPr>
        </p:nvSpPr>
        <p:spPr>
          <a:xfrm>
            <a:off x="3697692" y="4183911"/>
            <a:ext cx="1350335" cy="1350335"/>
          </a:xfrm>
          <a:prstGeom prst="ellipse">
            <a:avLst/>
          </a:prstGeom>
          <a:pattFill prst="pct10">
            <a:fgClr>
              <a:schemeClr val="tx1"/>
            </a:fgClr>
            <a:bgClr>
              <a:schemeClr val="bg1"/>
            </a:bgClr>
          </a:pattFill>
        </p:spPr>
        <p:txBody>
          <a:bodyPr wrap="square" anchor="ctr">
            <a:noAutofit/>
          </a:bodyPr>
          <a:lstStyle>
            <a:lvl1pPr algn="ctr">
              <a:defRPr sz="1600" b="0" i="0">
                <a:latin typeface="Titillium" charset="0"/>
                <a:ea typeface="Titillium" charset="0"/>
                <a:cs typeface="Titillium" charset="0"/>
              </a:defRPr>
            </a:lvl1pPr>
          </a:lstStyle>
          <a:p>
            <a:r>
              <a:rPr lang="en-US"/>
              <a:t>Insert Image</a:t>
            </a:r>
          </a:p>
        </p:txBody>
      </p:sp>
      <p:sp>
        <p:nvSpPr>
          <p:cNvPr id="11" name="Picture Placeholder 4"/>
          <p:cNvSpPr>
            <a:spLocks noGrp="1"/>
          </p:cNvSpPr>
          <p:nvPr>
            <p:ph type="pic" sz="quarter" idx="24" hasCustomPrompt="1"/>
          </p:nvPr>
        </p:nvSpPr>
        <p:spPr>
          <a:xfrm>
            <a:off x="5427477" y="4183911"/>
            <a:ext cx="1350335" cy="1350335"/>
          </a:xfrm>
          <a:prstGeom prst="ellipse">
            <a:avLst/>
          </a:prstGeom>
          <a:pattFill prst="pct10">
            <a:fgClr>
              <a:schemeClr val="tx1"/>
            </a:fgClr>
            <a:bgClr>
              <a:schemeClr val="bg1"/>
            </a:bgClr>
          </a:pattFill>
        </p:spPr>
        <p:txBody>
          <a:bodyPr wrap="square" anchor="ctr">
            <a:noAutofit/>
          </a:bodyPr>
          <a:lstStyle>
            <a:lvl1pPr algn="ctr">
              <a:defRPr sz="1600" b="0" i="0">
                <a:latin typeface="Titillium" charset="0"/>
                <a:ea typeface="Titillium" charset="0"/>
                <a:cs typeface="Titillium" charset="0"/>
              </a:defRPr>
            </a:lvl1pPr>
          </a:lstStyle>
          <a:p>
            <a:r>
              <a:rPr lang="en-US"/>
              <a:t>Insert Image</a:t>
            </a:r>
          </a:p>
        </p:txBody>
      </p:sp>
      <p:sp>
        <p:nvSpPr>
          <p:cNvPr id="12" name="Picture Placeholder 4"/>
          <p:cNvSpPr>
            <a:spLocks noGrp="1"/>
          </p:cNvSpPr>
          <p:nvPr>
            <p:ph type="pic" sz="quarter" idx="25" hasCustomPrompt="1"/>
          </p:nvPr>
        </p:nvSpPr>
        <p:spPr>
          <a:xfrm>
            <a:off x="7157262" y="4183911"/>
            <a:ext cx="1350335" cy="1350335"/>
          </a:xfrm>
          <a:prstGeom prst="ellipse">
            <a:avLst/>
          </a:prstGeom>
          <a:pattFill prst="pct10">
            <a:fgClr>
              <a:schemeClr val="tx1"/>
            </a:fgClr>
            <a:bgClr>
              <a:schemeClr val="bg1"/>
            </a:bgClr>
          </a:pattFill>
        </p:spPr>
        <p:txBody>
          <a:bodyPr wrap="square" anchor="ctr">
            <a:noAutofit/>
          </a:bodyPr>
          <a:lstStyle>
            <a:lvl1pPr algn="ctr">
              <a:defRPr sz="1600" b="0" i="0">
                <a:latin typeface="Titillium" charset="0"/>
                <a:ea typeface="Titillium" charset="0"/>
                <a:cs typeface="Titillium" charset="0"/>
              </a:defRPr>
            </a:lvl1pPr>
          </a:lstStyle>
          <a:p>
            <a:r>
              <a:rPr lang="en-US"/>
              <a:t>Insert Image</a:t>
            </a:r>
          </a:p>
        </p:txBody>
      </p:sp>
      <p:sp>
        <p:nvSpPr>
          <p:cNvPr id="13" name="Picture Placeholder 4"/>
          <p:cNvSpPr>
            <a:spLocks noGrp="1"/>
          </p:cNvSpPr>
          <p:nvPr>
            <p:ph type="pic" sz="quarter" idx="26" hasCustomPrompt="1"/>
          </p:nvPr>
        </p:nvSpPr>
        <p:spPr>
          <a:xfrm>
            <a:off x="8887046" y="4183911"/>
            <a:ext cx="1350335" cy="1350335"/>
          </a:xfrm>
          <a:prstGeom prst="ellipse">
            <a:avLst/>
          </a:prstGeom>
          <a:pattFill prst="pct10">
            <a:fgClr>
              <a:schemeClr val="tx1"/>
            </a:fgClr>
            <a:bgClr>
              <a:schemeClr val="bg1"/>
            </a:bgClr>
          </a:pattFill>
        </p:spPr>
        <p:txBody>
          <a:bodyPr wrap="square" anchor="ctr">
            <a:noAutofit/>
          </a:bodyPr>
          <a:lstStyle>
            <a:lvl1pPr algn="ctr">
              <a:defRPr sz="1600" b="0" i="0">
                <a:latin typeface="Titillium" charset="0"/>
                <a:ea typeface="Titillium" charset="0"/>
                <a:cs typeface="Titillium" charset="0"/>
              </a:defRPr>
            </a:lvl1pPr>
          </a:lstStyle>
          <a:p>
            <a:r>
              <a:rPr lang="en-US"/>
              <a:t>Insert Image</a:t>
            </a:r>
          </a:p>
        </p:txBody>
      </p:sp>
    </p:spTree>
    <p:extLst>
      <p:ext uri="{BB962C8B-B14F-4D97-AF65-F5344CB8AC3E}">
        <p14:creationId xmlns:p14="http://schemas.microsoft.com/office/powerpoint/2010/main" val="126374190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1128">
          <p15:clr>
            <a:srgbClr val="FBAE40"/>
          </p15:clr>
        </p15:guide>
        <p15:guide id="4" pos="6552">
          <p15:clr>
            <a:srgbClr val="FBAE40"/>
          </p15:clr>
        </p15:guide>
        <p15:guide id="5" orient="horz" pos="480">
          <p15:clr>
            <a:srgbClr val="FBAE40"/>
          </p15:clr>
        </p15:guide>
        <p15:guide id="6" orient="horz" pos="384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59_Title Slide">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16200000">
            <a:off x="-199075" y="98779"/>
            <a:ext cx="4939393" cy="6858000"/>
          </a:xfrm>
          <a:prstGeom prst="rect">
            <a:avLst/>
          </a:prstGeom>
          <a:effectLst/>
        </p:spPr>
      </p:pic>
      <p:sp>
        <p:nvSpPr>
          <p:cNvPr id="11" name="Picture Placeholder 2"/>
          <p:cNvSpPr>
            <a:spLocks noGrp="1"/>
          </p:cNvSpPr>
          <p:nvPr>
            <p:ph type="pic" sz="quarter" idx="15" hasCustomPrompt="1"/>
          </p:nvPr>
        </p:nvSpPr>
        <p:spPr>
          <a:xfrm>
            <a:off x="-396540" y="1546000"/>
            <a:ext cx="5278351" cy="3965530"/>
          </a:xfrm>
          <a:prstGeom prst="rect">
            <a:avLst/>
          </a:prstGeom>
          <a:pattFill prst="pct5">
            <a:fgClr>
              <a:schemeClr val="tx1"/>
            </a:fgClr>
            <a:bgClr>
              <a:schemeClr val="bg1">
                <a:lumMod val="85000"/>
              </a:schemeClr>
            </a:bgClr>
          </a:pattFill>
        </p:spPr>
        <p:txBody>
          <a:bodyPr anchor="ctr"/>
          <a:lstStyle>
            <a:lvl1pPr marL="0" indent="0" algn="ctr">
              <a:buNone/>
              <a:defRPr sz="1600" b="0" i="0">
                <a:latin typeface="Source Sans Pro" charset="0"/>
                <a:ea typeface="Source Sans Pro" charset="0"/>
                <a:cs typeface="Source Sans Pro" charset="0"/>
              </a:defRPr>
            </a:lvl1pPr>
          </a:lstStyle>
          <a:p>
            <a:r>
              <a:rPr lang="en-US"/>
              <a:t>Drag &amp; Drop Image</a:t>
            </a:r>
          </a:p>
        </p:txBody>
      </p:sp>
    </p:spTree>
    <p:extLst>
      <p:ext uri="{BB962C8B-B14F-4D97-AF65-F5344CB8AC3E}">
        <p14:creationId xmlns:p14="http://schemas.microsoft.com/office/powerpoint/2010/main" val="3565928490"/>
      </p:ext>
    </p:extLst>
  </p:cSld>
  <p:clrMapOvr>
    <a:masterClrMapping/>
  </p:clrMapOvr>
  <p:extLst>
    <p:ext uri="{DCECCB84-F9BA-43D5-87BE-67443E8EF086}">
      <p15:sldGuideLst xmlns:p15="http://schemas.microsoft.com/office/powerpoint/2012/main">
        <p15:guide id="1" orient="horz" pos="2160">
          <p15:clr>
            <a:srgbClr val="FBAE40"/>
          </p15:clr>
        </p15:guide>
        <p15:guide id="2" pos="432">
          <p15:clr>
            <a:srgbClr val="FBAE40"/>
          </p15:clr>
        </p15:guide>
        <p15:guide id="3" pos="7248">
          <p15:clr>
            <a:srgbClr val="FBAE40"/>
          </p15:clr>
        </p15:guide>
        <p15:guide id="4" orient="horz" pos="432">
          <p15:clr>
            <a:srgbClr val="FBAE40"/>
          </p15:clr>
        </p15:guide>
        <p15:guide id="5" orient="horz" pos="3888">
          <p15:clr>
            <a:srgbClr val="FBAE40"/>
          </p15:clr>
        </p15:guide>
        <p15:guide id="6" pos="3840">
          <p15:clr>
            <a:srgbClr val="FBAE40"/>
          </p15:clr>
        </p15:guide>
        <p15:guide id="7" pos="1128">
          <p15:clr>
            <a:srgbClr val="FBAE40"/>
          </p15:clr>
        </p15:guide>
        <p15:guide id="8" pos="6552">
          <p15:clr>
            <a:srgbClr val="FBAE40"/>
          </p15:clr>
        </p15:guide>
        <p15:guide id="9" orient="horz" pos="1920">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57_Title Slide">
    <p:spTree>
      <p:nvGrpSpPr>
        <p:cNvPr id="1" name=""/>
        <p:cNvGrpSpPr/>
        <p:nvPr/>
      </p:nvGrpSpPr>
      <p:grpSpPr>
        <a:xfrm>
          <a:off x="0" y="0"/>
          <a:ext cx="0" cy="0"/>
          <a:chOff x="0" y="0"/>
          <a:chExt cx="0" cy="0"/>
        </a:xfrm>
      </p:grpSpPr>
      <p:sp>
        <p:nvSpPr>
          <p:cNvPr id="65" name="Title 64"/>
          <p:cNvSpPr>
            <a:spLocks noGrp="1"/>
          </p:cNvSpPr>
          <p:nvPr>
            <p:ph type="title"/>
          </p:nvPr>
        </p:nvSpPr>
        <p:spPr>
          <a:xfrm>
            <a:off x="1790700" y="1042859"/>
            <a:ext cx="8610600" cy="495486"/>
          </a:xfrm>
          <a:prstGeom prst="rect">
            <a:avLst/>
          </a:prstGeom>
        </p:spPr>
        <p:txBody>
          <a:bodyPr/>
          <a:lstStyle>
            <a:lvl1pPr algn="ctr">
              <a:defRPr sz="3200" b="0" i="0">
                <a:latin typeface="Titillium" charset="0"/>
                <a:ea typeface="Titillium" charset="0"/>
                <a:cs typeface="Titillium" charset="0"/>
              </a:defRPr>
            </a:lvl1pPr>
          </a:lstStyle>
          <a:p>
            <a:r>
              <a:rPr lang="en-US"/>
              <a:t>Click to edit Master title style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6799" y="3416531"/>
            <a:ext cx="10058400" cy="6030254"/>
          </a:xfrm>
          <a:prstGeom prst="rect">
            <a:avLst/>
          </a:prstGeom>
          <a:effectLst/>
        </p:spPr>
      </p:pic>
      <p:sp>
        <p:nvSpPr>
          <p:cNvPr id="9" name="Picture Placeholder 2"/>
          <p:cNvSpPr>
            <a:spLocks noGrp="1"/>
          </p:cNvSpPr>
          <p:nvPr>
            <p:ph type="pic" sz="quarter" idx="12" hasCustomPrompt="1"/>
          </p:nvPr>
        </p:nvSpPr>
        <p:spPr>
          <a:xfrm>
            <a:off x="2235209" y="3875315"/>
            <a:ext cx="7725220" cy="4795158"/>
          </a:xfrm>
          <a:prstGeom prst="rect">
            <a:avLst/>
          </a:prstGeom>
          <a:pattFill prst="pct5">
            <a:fgClr>
              <a:schemeClr val="tx1"/>
            </a:fgClr>
            <a:bgClr>
              <a:schemeClr val="bg1">
                <a:lumMod val="85000"/>
              </a:schemeClr>
            </a:bgClr>
          </a:pattFill>
        </p:spPr>
        <p:txBody>
          <a:bodyPr anchor="ctr"/>
          <a:lstStyle>
            <a:lvl1pPr marL="0" indent="0" algn="ctr">
              <a:buNone/>
              <a:defRPr sz="1600" b="0" i="0">
                <a:latin typeface="Source Sans Pro" charset="0"/>
                <a:ea typeface="Source Sans Pro" charset="0"/>
                <a:cs typeface="Source Sans Pro" charset="0"/>
              </a:defRPr>
            </a:lvl1pPr>
          </a:lstStyle>
          <a:p>
            <a:r>
              <a:rPr lang="en-US"/>
              <a:t>Drag &amp; Drop Image</a:t>
            </a:r>
          </a:p>
        </p:txBody>
      </p:sp>
    </p:spTree>
    <p:extLst>
      <p:ext uri="{BB962C8B-B14F-4D97-AF65-F5344CB8AC3E}">
        <p14:creationId xmlns:p14="http://schemas.microsoft.com/office/powerpoint/2010/main" val="465770888"/>
      </p:ext>
    </p:extLst>
  </p:cSld>
  <p:clrMapOvr>
    <a:masterClrMapping/>
  </p:clrMapOvr>
  <p:extLst>
    <p:ext uri="{DCECCB84-F9BA-43D5-87BE-67443E8EF086}">
      <p15:sldGuideLst xmlns:p15="http://schemas.microsoft.com/office/powerpoint/2012/main">
        <p15:guide id="1" orient="horz" pos="2160">
          <p15:clr>
            <a:srgbClr val="FBAE40"/>
          </p15:clr>
        </p15:guide>
        <p15:guide id="2" pos="432">
          <p15:clr>
            <a:srgbClr val="FBAE40"/>
          </p15:clr>
        </p15:guide>
        <p15:guide id="3" pos="7248">
          <p15:clr>
            <a:srgbClr val="FBAE40"/>
          </p15:clr>
        </p15:guide>
        <p15:guide id="4" orient="horz" pos="432">
          <p15:clr>
            <a:srgbClr val="FBAE40"/>
          </p15:clr>
        </p15:guide>
        <p15:guide id="5" orient="horz" pos="3888">
          <p15:clr>
            <a:srgbClr val="FBAE40"/>
          </p15:clr>
        </p15:guide>
        <p15:guide id="6" pos="3840">
          <p15:clr>
            <a:srgbClr val="FBAE40"/>
          </p15:clr>
        </p15:guide>
        <p15:guide id="7" pos="1128">
          <p15:clr>
            <a:srgbClr val="FBAE40"/>
          </p15:clr>
        </p15:guide>
        <p15:guide id="8" pos="6552">
          <p15:clr>
            <a:srgbClr val="FBAE40"/>
          </p15:clr>
        </p15:guide>
        <p15:guide id="9" orient="horz" pos="1920">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58_Title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58507" y="1887002"/>
            <a:ext cx="6641556" cy="3899528"/>
          </a:xfrm>
          <a:prstGeom prst="rect">
            <a:avLst/>
          </a:prstGeom>
          <a:effectLst/>
        </p:spPr>
      </p:pic>
      <p:sp>
        <p:nvSpPr>
          <p:cNvPr id="6" name="Picture Placeholder 2"/>
          <p:cNvSpPr>
            <a:spLocks noGrp="1"/>
          </p:cNvSpPr>
          <p:nvPr>
            <p:ph type="pic" sz="quarter" idx="12" hasCustomPrompt="1"/>
          </p:nvPr>
        </p:nvSpPr>
        <p:spPr>
          <a:xfrm>
            <a:off x="5666128" y="2131266"/>
            <a:ext cx="5026766" cy="3163953"/>
          </a:xfrm>
          <a:prstGeom prst="rect">
            <a:avLst/>
          </a:prstGeom>
          <a:pattFill prst="pct5">
            <a:fgClr>
              <a:schemeClr val="tx1"/>
            </a:fgClr>
            <a:bgClr>
              <a:schemeClr val="bg1">
                <a:lumMod val="85000"/>
              </a:schemeClr>
            </a:bgClr>
          </a:pattFill>
        </p:spPr>
        <p:txBody>
          <a:bodyPr anchor="ctr"/>
          <a:lstStyle>
            <a:lvl1pPr marL="0" indent="0" algn="ctr">
              <a:buNone/>
              <a:defRPr sz="1600" b="0" i="0">
                <a:latin typeface="Source Sans Pro" charset="0"/>
                <a:ea typeface="Source Sans Pro" charset="0"/>
                <a:cs typeface="Source Sans Pro" charset="0"/>
              </a:defRPr>
            </a:lvl1pPr>
          </a:lstStyle>
          <a:p>
            <a:r>
              <a:rPr lang="en-US"/>
              <a:t>Drag &amp; Drop Image</a:t>
            </a:r>
          </a:p>
        </p:txBody>
      </p:sp>
      <p:sp>
        <p:nvSpPr>
          <p:cNvPr id="28" name="Rectangle 27"/>
          <p:cNvSpPr/>
          <p:nvPr userDrawn="1"/>
        </p:nvSpPr>
        <p:spPr>
          <a:xfrm>
            <a:off x="7849085" y="5426678"/>
            <a:ext cx="660400" cy="138910"/>
          </a:xfrm>
          <a:prstGeom prst="rect">
            <a:avLst/>
          </a:prstGeom>
          <a:solidFill>
            <a:srgbClr val="1F1C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22159137"/>
      </p:ext>
    </p:extLst>
  </p:cSld>
  <p:clrMapOvr>
    <a:masterClrMapping/>
  </p:clrMapOvr>
  <p:extLst>
    <p:ext uri="{DCECCB84-F9BA-43D5-87BE-67443E8EF086}">
      <p15:sldGuideLst xmlns:p15="http://schemas.microsoft.com/office/powerpoint/2012/main">
        <p15:guide id="1" orient="horz" pos="2160">
          <p15:clr>
            <a:srgbClr val="FBAE40"/>
          </p15:clr>
        </p15:guide>
        <p15:guide id="2" pos="432">
          <p15:clr>
            <a:srgbClr val="FBAE40"/>
          </p15:clr>
        </p15:guide>
        <p15:guide id="3" pos="7248">
          <p15:clr>
            <a:srgbClr val="FBAE40"/>
          </p15:clr>
        </p15:guide>
        <p15:guide id="4" orient="horz" pos="432">
          <p15:clr>
            <a:srgbClr val="FBAE40"/>
          </p15:clr>
        </p15:guide>
        <p15:guide id="5" orient="horz" pos="3888">
          <p15:clr>
            <a:srgbClr val="FBAE40"/>
          </p15:clr>
        </p15:guide>
        <p15:guide id="6" pos="3840">
          <p15:clr>
            <a:srgbClr val="FBAE40"/>
          </p15:clr>
        </p15:guide>
        <p15:guide id="7" pos="1128">
          <p15:clr>
            <a:srgbClr val="FBAE40"/>
          </p15:clr>
        </p15:guide>
        <p15:guide id="8" pos="6552">
          <p15:clr>
            <a:srgbClr val="FBAE40"/>
          </p15:clr>
        </p15:guide>
        <p15:guide id="9" orient="horz" pos="1920">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62_Title Slide">
    <p:spTree>
      <p:nvGrpSpPr>
        <p:cNvPr id="1" name=""/>
        <p:cNvGrpSpPr/>
        <p:nvPr/>
      </p:nvGrpSpPr>
      <p:grpSpPr>
        <a:xfrm>
          <a:off x="0" y="0"/>
          <a:ext cx="0" cy="0"/>
          <a:chOff x="0" y="0"/>
          <a:chExt cx="0" cy="0"/>
        </a:xfrm>
      </p:grpSpPr>
      <p:sp>
        <p:nvSpPr>
          <p:cNvPr id="65" name="Title 64"/>
          <p:cNvSpPr>
            <a:spLocks noGrp="1"/>
          </p:cNvSpPr>
          <p:nvPr>
            <p:ph type="title"/>
          </p:nvPr>
        </p:nvSpPr>
        <p:spPr>
          <a:xfrm>
            <a:off x="1790700" y="1042859"/>
            <a:ext cx="8610600" cy="495486"/>
          </a:xfrm>
          <a:prstGeom prst="rect">
            <a:avLst/>
          </a:prstGeom>
        </p:spPr>
        <p:txBody>
          <a:bodyPr/>
          <a:lstStyle>
            <a:lvl1pPr algn="ctr">
              <a:defRPr sz="3200" b="0" i="0">
                <a:latin typeface="Titillium" charset="0"/>
                <a:ea typeface="Titillium" charset="0"/>
                <a:cs typeface="Titillium" charset="0"/>
              </a:defRPr>
            </a:lvl1pPr>
          </a:lstStyle>
          <a:p>
            <a:r>
              <a:rPr lang="en-US"/>
              <a:t>Click to edit Master title style</a:t>
            </a:r>
          </a:p>
        </p:txBody>
      </p:sp>
      <p:sp>
        <p:nvSpPr>
          <p:cNvPr id="10" name="Picture Placeholder 2"/>
          <p:cNvSpPr>
            <a:spLocks noGrp="1"/>
          </p:cNvSpPr>
          <p:nvPr>
            <p:ph type="pic" sz="quarter" idx="11" hasCustomPrompt="1"/>
          </p:nvPr>
        </p:nvSpPr>
        <p:spPr>
          <a:xfrm>
            <a:off x="4360087" y="2099850"/>
            <a:ext cx="3471826" cy="3471828"/>
          </a:xfrm>
          <a:prstGeom prst="rect">
            <a:avLst/>
          </a:prstGeom>
          <a:pattFill prst="pct10">
            <a:fgClr>
              <a:schemeClr val="tx1"/>
            </a:fgClr>
            <a:bgClr>
              <a:schemeClr val="bg1"/>
            </a:bgClr>
          </a:pattFill>
        </p:spPr>
        <p:txBody>
          <a:bodyPr anchor="ctr"/>
          <a:lstStyle>
            <a:lvl1pPr algn="ctr">
              <a:defRPr sz="1600" b="0" i="0">
                <a:latin typeface="Titillium" charset="0"/>
                <a:ea typeface="Titillium" charset="0"/>
                <a:cs typeface="Titillium" charset="0"/>
              </a:defRPr>
            </a:lvl1pPr>
          </a:lstStyle>
          <a:p>
            <a:r>
              <a:rPr lang="en-US"/>
              <a:t>Insert Image</a:t>
            </a:r>
          </a:p>
        </p:txBody>
      </p:sp>
      <p:sp>
        <p:nvSpPr>
          <p:cNvPr id="27" name="Picture Placeholder 2"/>
          <p:cNvSpPr>
            <a:spLocks noGrp="1"/>
          </p:cNvSpPr>
          <p:nvPr>
            <p:ph type="pic" sz="quarter" idx="12" hasCustomPrompt="1"/>
          </p:nvPr>
        </p:nvSpPr>
        <p:spPr>
          <a:xfrm>
            <a:off x="685800" y="2099850"/>
            <a:ext cx="3471826" cy="3471828"/>
          </a:xfrm>
          <a:prstGeom prst="rect">
            <a:avLst/>
          </a:prstGeom>
          <a:pattFill prst="pct10">
            <a:fgClr>
              <a:schemeClr val="tx1"/>
            </a:fgClr>
            <a:bgClr>
              <a:schemeClr val="bg1"/>
            </a:bgClr>
          </a:pattFill>
        </p:spPr>
        <p:txBody>
          <a:bodyPr anchor="ctr"/>
          <a:lstStyle>
            <a:lvl1pPr algn="ctr">
              <a:defRPr sz="1600" b="0" i="0">
                <a:latin typeface="Titillium" charset="0"/>
                <a:ea typeface="Titillium" charset="0"/>
                <a:cs typeface="Titillium" charset="0"/>
              </a:defRPr>
            </a:lvl1pPr>
          </a:lstStyle>
          <a:p>
            <a:r>
              <a:rPr lang="en-US"/>
              <a:t>Insert Image</a:t>
            </a:r>
          </a:p>
        </p:txBody>
      </p:sp>
      <p:sp>
        <p:nvSpPr>
          <p:cNvPr id="28" name="Picture Placeholder 2"/>
          <p:cNvSpPr>
            <a:spLocks noGrp="1"/>
          </p:cNvSpPr>
          <p:nvPr>
            <p:ph type="pic" sz="quarter" idx="13" hasCustomPrompt="1"/>
          </p:nvPr>
        </p:nvSpPr>
        <p:spPr>
          <a:xfrm>
            <a:off x="8034374" y="2099850"/>
            <a:ext cx="3471826" cy="3471828"/>
          </a:xfrm>
          <a:prstGeom prst="rect">
            <a:avLst/>
          </a:prstGeom>
          <a:pattFill prst="pct10">
            <a:fgClr>
              <a:schemeClr val="tx1"/>
            </a:fgClr>
            <a:bgClr>
              <a:schemeClr val="bg1"/>
            </a:bgClr>
          </a:pattFill>
        </p:spPr>
        <p:txBody>
          <a:bodyPr anchor="ctr"/>
          <a:lstStyle>
            <a:lvl1pPr algn="ctr">
              <a:defRPr sz="1600" b="0" i="0">
                <a:latin typeface="Titillium" charset="0"/>
                <a:ea typeface="Titillium" charset="0"/>
                <a:cs typeface="Titillium" charset="0"/>
              </a:defRPr>
            </a:lvl1pPr>
          </a:lstStyle>
          <a:p>
            <a:r>
              <a:rPr lang="en-US"/>
              <a:t>Insert Image</a:t>
            </a:r>
          </a:p>
        </p:txBody>
      </p:sp>
    </p:spTree>
    <p:extLst>
      <p:ext uri="{BB962C8B-B14F-4D97-AF65-F5344CB8AC3E}">
        <p14:creationId xmlns:p14="http://schemas.microsoft.com/office/powerpoint/2010/main" val="1632672111"/>
      </p:ext>
    </p:extLst>
  </p:cSld>
  <p:clrMapOvr>
    <a:masterClrMapping/>
  </p:clrMapOvr>
  <p:extLst>
    <p:ext uri="{DCECCB84-F9BA-43D5-87BE-67443E8EF086}">
      <p15:sldGuideLst xmlns:p15="http://schemas.microsoft.com/office/powerpoint/2012/main">
        <p15:guide id="1" orient="horz" pos="2160">
          <p15:clr>
            <a:srgbClr val="FBAE40"/>
          </p15:clr>
        </p15:guide>
        <p15:guide id="2" pos="432">
          <p15:clr>
            <a:srgbClr val="FBAE40"/>
          </p15:clr>
        </p15:guide>
        <p15:guide id="3" pos="7248">
          <p15:clr>
            <a:srgbClr val="FBAE40"/>
          </p15:clr>
        </p15:guide>
        <p15:guide id="4" orient="horz" pos="432">
          <p15:clr>
            <a:srgbClr val="FBAE40"/>
          </p15:clr>
        </p15:guide>
        <p15:guide id="5" orient="horz" pos="3888">
          <p15:clr>
            <a:srgbClr val="FBAE40"/>
          </p15:clr>
        </p15:guide>
        <p15:guide id="6" pos="3840">
          <p15:clr>
            <a:srgbClr val="FBAE40"/>
          </p15:clr>
        </p15:guide>
        <p15:guide id="7" pos="1128">
          <p15:clr>
            <a:srgbClr val="FBAE40"/>
          </p15:clr>
        </p15:guide>
        <p15:guide id="8" pos="6552">
          <p15:clr>
            <a:srgbClr val="FBAE40"/>
          </p15:clr>
        </p15:guide>
        <p15:guide id="9" orient="horz" pos="1944">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userDrawn="1">
  <p:cSld name="63_Title Slide">
    <p:spTree>
      <p:nvGrpSpPr>
        <p:cNvPr id="1" name=""/>
        <p:cNvGrpSpPr/>
        <p:nvPr/>
      </p:nvGrpSpPr>
      <p:grpSpPr>
        <a:xfrm>
          <a:off x="0" y="0"/>
          <a:ext cx="0" cy="0"/>
          <a:chOff x="0" y="0"/>
          <a:chExt cx="0" cy="0"/>
        </a:xfrm>
      </p:grpSpPr>
      <p:sp>
        <p:nvSpPr>
          <p:cNvPr id="7" name="Picture Placeholder 2"/>
          <p:cNvSpPr>
            <a:spLocks noGrp="1"/>
          </p:cNvSpPr>
          <p:nvPr>
            <p:ph type="pic" sz="quarter" idx="15" hasCustomPrompt="1"/>
          </p:nvPr>
        </p:nvSpPr>
        <p:spPr>
          <a:xfrm>
            <a:off x="0" y="0"/>
            <a:ext cx="6096000" cy="6858000"/>
          </a:xfrm>
          <a:prstGeom prst="rect">
            <a:avLst/>
          </a:prstGeom>
          <a:pattFill prst="pct10">
            <a:fgClr>
              <a:schemeClr val="tx1"/>
            </a:fgClr>
            <a:bgClr>
              <a:schemeClr val="bg1"/>
            </a:bgClr>
          </a:pattFill>
        </p:spPr>
        <p:txBody>
          <a:bodyPr anchor="ctr"/>
          <a:lstStyle>
            <a:lvl1pPr algn="ctr">
              <a:defRPr sz="1600" b="0" i="0">
                <a:latin typeface="Titillium" charset="0"/>
                <a:ea typeface="Titillium" charset="0"/>
                <a:cs typeface="Titillium" charset="0"/>
              </a:defRPr>
            </a:lvl1pPr>
          </a:lstStyle>
          <a:p>
            <a:r>
              <a:rPr lang="en-US"/>
              <a:t>Insert Image</a:t>
            </a:r>
          </a:p>
        </p:txBody>
      </p:sp>
      <p:sp>
        <p:nvSpPr>
          <p:cNvPr id="3" name="Picture Placeholder 2"/>
          <p:cNvSpPr>
            <a:spLocks noGrp="1"/>
          </p:cNvSpPr>
          <p:nvPr>
            <p:ph type="pic" sz="quarter" idx="16" hasCustomPrompt="1"/>
          </p:nvPr>
        </p:nvSpPr>
        <p:spPr>
          <a:xfrm>
            <a:off x="7304184" y="1717589"/>
            <a:ext cx="3097116" cy="3422822"/>
          </a:xfrm>
          <a:prstGeom prst="rect">
            <a:avLst/>
          </a:prstGeom>
          <a:pattFill prst="pct10">
            <a:fgClr>
              <a:schemeClr val="tx1"/>
            </a:fgClr>
            <a:bgClr>
              <a:schemeClr val="bg1"/>
            </a:bgClr>
          </a:pattFill>
        </p:spPr>
        <p:txBody>
          <a:bodyPr anchor="ctr"/>
          <a:lstStyle>
            <a:lvl1pPr algn="ctr">
              <a:defRPr sz="1600" b="0" i="0">
                <a:latin typeface="Titillium" charset="0"/>
                <a:ea typeface="Titillium" charset="0"/>
                <a:cs typeface="Titillium" charset="0"/>
              </a:defRPr>
            </a:lvl1pPr>
          </a:lstStyle>
          <a:p>
            <a:r>
              <a:rPr lang="en-US"/>
              <a:t>Insert Image</a:t>
            </a:r>
          </a:p>
        </p:txBody>
      </p:sp>
    </p:spTree>
    <p:extLst>
      <p:ext uri="{BB962C8B-B14F-4D97-AF65-F5344CB8AC3E}">
        <p14:creationId xmlns:p14="http://schemas.microsoft.com/office/powerpoint/2010/main" val="1184144056"/>
      </p:ext>
    </p:extLst>
  </p:cSld>
  <p:clrMapOvr>
    <a:masterClrMapping/>
  </p:clrMapOvr>
  <p:extLst>
    <p:ext uri="{DCECCB84-F9BA-43D5-87BE-67443E8EF086}">
      <p15:sldGuideLst xmlns:p15="http://schemas.microsoft.com/office/powerpoint/2012/main">
        <p15:guide id="1" orient="horz" pos="2160">
          <p15:clr>
            <a:srgbClr val="FBAE40"/>
          </p15:clr>
        </p15:guide>
        <p15:guide id="2" pos="432">
          <p15:clr>
            <a:srgbClr val="FBAE40"/>
          </p15:clr>
        </p15:guide>
        <p15:guide id="3" pos="7248">
          <p15:clr>
            <a:srgbClr val="FBAE40"/>
          </p15:clr>
        </p15:guide>
        <p15:guide id="4" orient="horz" pos="432">
          <p15:clr>
            <a:srgbClr val="FBAE40"/>
          </p15:clr>
        </p15:guide>
        <p15:guide id="5" orient="horz" pos="3888">
          <p15:clr>
            <a:srgbClr val="FBAE40"/>
          </p15:clr>
        </p15:guide>
        <p15:guide id="6" pos="3840">
          <p15:clr>
            <a:srgbClr val="FBAE40"/>
          </p15:clr>
        </p15:guide>
        <p15:guide id="7" pos="1128">
          <p15:clr>
            <a:srgbClr val="FBAE40"/>
          </p15:clr>
        </p15:guide>
        <p15:guide id="8" pos="6552">
          <p15:clr>
            <a:srgbClr val="FBAE40"/>
          </p15:clr>
        </p15:guide>
        <p15:guide id="9" orient="horz" pos="1944">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64_Title Slide">
    <p:spTree>
      <p:nvGrpSpPr>
        <p:cNvPr id="1" name=""/>
        <p:cNvGrpSpPr/>
        <p:nvPr/>
      </p:nvGrpSpPr>
      <p:grpSpPr>
        <a:xfrm>
          <a:off x="0" y="0"/>
          <a:ext cx="0" cy="0"/>
          <a:chOff x="0" y="0"/>
          <a:chExt cx="0" cy="0"/>
        </a:xfrm>
      </p:grpSpPr>
      <p:sp>
        <p:nvSpPr>
          <p:cNvPr id="11" name="Picture Placeholder 2"/>
          <p:cNvSpPr>
            <a:spLocks noGrp="1"/>
          </p:cNvSpPr>
          <p:nvPr>
            <p:ph type="pic" sz="quarter" idx="12" hasCustomPrompt="1"/>
          </p:nvPr>
        </p:nvSpPr>
        <p:spPr>
          <a:xfrm>
            <a:off x="5391665" y="694448"/>
            <a:ext cx="2108886" cy="2391651"/>
          </a:xfrm>
          <a:prstGeom prst="rect">
            <a:avLst/>
          </a:prstGeom>
          <a:pattFill prst="pct10">
            <a:fgClr>
              <a:schemeClr val="tx1"/>
            </a:fgClr>
            <a:bgClr>
              <a:schemeClr val="bg1"/>
            </a:bgClr>
          </a:pattFill>
        </p:spPr>
        <p:txBody>
          <a:bodyPr anchor="ctr"/>
          <a:lstStyle>
            <a:lvl1pPr algn="ctr">
              <a:defRPr sz="1600" b="0" i="0">
                <a:latin typeface="Titillium" charset="0"/>
                <a:ea typeface="Titillium" charset="0"/>
                <a:cs typeface="Titillium" charset="0"/>
              </a:defRPr>
            </a:lvl1pPr>
          </a:lstStyle>
          <a:p>
            <a:r>
              <a:rPr lang="en-US"/>
              <a:t>Insert Image</a:t>
            </a:r>
          </a:p>
        </p:txBody>
      </p:sp>
      <p:sp>
        <p:nvSpPr>
          <p:cNvPr id="12" name="Picture Placeholder 2"/>
          <p:cNvSpPr>
            <a:spLocks noGrp="1"/>
          </p:cNvSpPr>
          <p:nvPr>
            <p:ph type="pic" sz="quarter" idx="13" hasCustomPrompt="1"/>
          </p:nvPr>
        </p:nvSpPr>
        <p:spPr>
          <a:xfrm>
            <a:off x="8292414" y="3086100"/>
            <a:ext cx="2108886" cy="3086100"/>
          </a:xfrm>
          <a:prstGeom prst="rect">
            <a:avLst/>
          </a:prstGeom>
          <a:pattFill prst="pct10">
            <a:fgClr>
              <a:schemeClr val="tx1"/>
            </a:fgClr>
            <a:bgClr>
              <a:schemeClr val="bg1"/>
            </a:bgClr>
          </a:pattFill>
        </p:spPr>
        <p:txBody>
          <a:bodyPr anchor="ctr"/>
          <a:lstStyle>
            <a:lvl1pPr algn="ctr">
              <a:defRPr sz="1600" b="0" i="0">
                <a:latin typeface="Titillium" charset="0"/>
                <a:ea typeface="Titillium" charset="0"/>
                <a:cs typeface="Titillium" charset="0"/>
              </a:defRPr>
            </a:lvl1pPr>
          </a:lstStyle>
          <a:p>
            <a:r>
              <a:rPr lang="en-US"/>
              <a:t>Insert Image</a:t>
            </a:r>
          </a:p>
        </p:txBody>
      </p:sp>
    </p:spTree>
    <p:extLst>
      <p:ext uri="{BB962C8B-B14F-4D97-AF65-F5344CB8AC3E}">
        <p14:creationId xmlns:p14="http://schemas.microsoft.com/office/powerpoint/2010/main" val="2477163822"/>
      </p:ext>
    </p:extLst>
  </p:cSld>
  <p:clrMapOvr>
    <a:masterClrMapping/>
  </p:clrMapOvr>
  <p:extLst>
    <p:ext uri="{DCECCB84-F9BA-43D5-87BE-67443E8EF086}">
      <p15:sldGuideLst xmlns:p15="http://schemas.microsoft.com/office/powerpoint/2012/main">
        <p15:guide id="1" orient="horz" pos="2160">
          <p15:clr>
            <a:srgbClr val="FBAE40"/>
          </p15:clr>
        </p15:guide>
        <p15:guide id="2" pos="432">
          <p15:clr>
            <a:srgbClr val="FBAE40"/>
          </p15:clr>
        </p15:guide>
        <p15:guide id="3" pos="7248">
          <p15:clr>
            <a:srgbClr val="FBAE40"/>
          </p15:clr>
        </p15:guide>
        <p15:guide id="4" orient="horz" pos="432">
          <p15:clr>
            <a:srgbClr val="FBAE40"/>
          </p15:clr>
        </p15:guide>
        <p15:guide id="5" orient="horz" pos="3888">
          <p15:clr>
            <a:srgbClr val="FBAE40"/>
          </p15:clr>
        </p15:guide>
        <p15:guide id="6" pos="3840">
          <p15:clr>
            <a:srgbClr val="FBAE40"/>
          </p15:clr>
        </p15:guide>
        <p15:guide id="7" pos="1128">
          <p15:clr>
            <a:srgbClr val="FBAE40"/>
          </p15:clr>
        </p15:guide>
        <p15:guide id="8" pos="6552">
          <p15:clr>
            <a:srgbClr val="FBAE40"/>
          </p15:clr>
        </p15:guide>
        <p15:guide id="9" orient="horz" pos="1944">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65_Title Slide">
    <p:spTree>
      <p:nvGrpSpPr>
        <p:cNvPr id="1" name=""/>
        <p:cNvGrpSpPr/>
        <p:nvPr/>
      </p:nvGrpSpPr>
      <p:grpSpPr>
        <a:xfrm>
          <a:off x="0" y="0"/>
          <a:ext cx="0" cy="0"/>
          <a:chOff x="0" y="0"/>
          <a:chExt cx="0" cy="0"/>
        </a:xfrm>
      </p:grpSpPr>
      <p:sp>
        <p:nvSpPr>
          <p:cNvPr id="12" name="Picture Placeholder 2"/>
          <p:cNvSpPr>
            <a:spLocks noGrp="1"/>
          </p:cNvSpPr>
          <p:nvPr>
            <p:ph type="pic" sz="quarter" idx="13" hasCustomPrompt="1"/>
          </p:nvPr>
        </p:nvSpPr>
        <p:spPr>
          <a:xfrm>
            <a:off x="8292414" y="3086100"/>
            <a:ext cx="2108886" cy="3086100"/>
          </a:xfrm>
          <a:prstGeom prst="rect">
            <a:avLst/>
          </a:prstGeom>
          <a:pattFill prst="pct10">
            <a:fgClr>
              <a:schemeClr val="tx1"/>
            </a:fgClr>
            <a:bgClr>
              <a:schemeClr val="bg1"/>
            </a:bgClr>
          </a:pattFill>
        </p:spPr>
        <p:txBody>
          <a:bodyPr anchor="ctr"/>
          <a:lstStyle>
            <a:lvl1pPr algn="ctr">
              <a:defRPr sz="1600" b="0" i="0">
                <a:latin typeface="Titillium" charset="0"/>
                <a:ea typeface="Titillium" charset="0"/>
                <a:cs typeface="Titillium" charset="0"/>
              </a:defRPr>
            </a:lvl1pPr>
          </a:lstStyle>
          <a:p>
            <a:r>
              <a:rPr lang="en-US"/>
              <a:t>Insert Image</a:t>
            </a:r>
          </a:p>
        </p:txBody>
      </p:sp>
      <p:sp>
        <p:nvSpPr>
          <p:cNvPr id="4" name="Picture Placeholder 2"/>
          <p:cNvSpPr>
            <a:spLocks noGrp="1"/>
          </p:cNvSpPr>
          <p:nvPr>
            <p:ph type="pic" sz="quarter" idx="14" hasCustomPrompt="1"/>
          </p:nvPr>
        </p:nvSpPr>
        <p:spPr>
          <a:xfrm>
            <a:off x="5041557" y="685800"/>
            <a:ext cx="2108886" cy="3086100"/>
          </a:xfrm>
          <a:prstGeom prst="rect">
            <a:avLst/>
          </a:prstGeom>
          <a:pattFill prst="pct10">
            <a:fgClr>
              <a:schemeClr val="tx1"/>
            </a:fgClr>
            <a:bgClr>
              <a:schemeClr val="bg1"/>
            </a:bgClr>
          </a:pattFill>
        </p:spPr>
        <p:txBody>
          <a:bodyPr anchor="ctr"/>
          <a:lstStyle>
            <a:lvl1pPr algn="ctr">
              <a:defRPr sz="1600" b="0" i="0">
                <a:latin typeface="Titillium" charset="0"/>
                <a:ea typeface="Titillium" charset="0"/>
                <a:cs typeface="Titillium" charset="0"/>
              </a:defRPr>
            </a:lvl1pPr>
          </a:lstStyle>
          <a:p>
            <a:r>
              <a:rPr lang="en-US"/>
              <a:t>Insert Image</a:t>
            </a:r>
          </a:p>
        </p:txBody>
      </p:sp>
      <p:sp>
        <p:nvSpPr>
          <p:cNvPr id="5" name="Picture Placeholder 2"/>
          <p:cNvSpPr>
            <a:spLocks noGrp="1"/>
          </p:cNvSpPr>
          <p:nvPr>
            <p:ph type="pic" sz="quarter" idx="15" hasCustomPrompt="1"/>
          </p:nvPr>
        </p:nvSpPr>
        <p:spPr>
          <a:xfrm>
            <a:off x="1790700" y="3086100"/>
            <a:ext cx="2108886" cy="3086100"/>
          </a:xfrm>
          <a:prstGeom prst="rect">
            <a:avLst/>
          </a:prstGeom>
          <a:pattFill prst="pct10">
            <a:fgClr>
              <a:schemeClr val="tx1"/>
            </a:fgClr>
            <a:bgClr>
              <a:schemeClr val="bg1"/>
            </a:bgClr>
          </a:pattFill>
        </p:spPr>
        <p:txBody>
          <a:bodyPr anchor="ctr"/>
          <a:lstStyle>
            <a:lvl1pPr algn="ctr">
              <a:defRPr sz="1600" b="0" i="0">
                <a:latin typeface="Titillium" charset="0"/>
                <a:ea typeface="Titillium" charset="0"/>
                <a:cs typeface="Titillium" charset="0"/>
              </a:defRPr>
            </a:lvl1pPr>
          </a:lstStyle>
          <a:p>
            <a:r>
              <a:rPr lang="en-US"/>
              <a:t>Insert Image</a:t>
            </a:r>
          </a:p>
        </p:txBody>
      </p:sp>
    </p:spTree>
    <p:extLst>
      <p:ext uri="{BB962C8B-B14F-4D97-AF65-F5344CB8AC3E}">
        <p14:creationId xmlns:p14="http://schemas.microsoft.com/office/powerpoint/2010/main" val="3902430629"/>
      </p:ext>
    </p:extLst>
  </p:cSld>
  <p:clrMapOvr>
    <a:masterClrMapping/>
  </p:clrMapOvr>
  <p:extLst>
    <p:ext uri="{DCECCB84-F9BA-43D5-87BE-67443E8EF086}">
      <p15:sldGuideLst xmlns:p15="http://schemas.microsoft.com/office/powerpoint/2012/main">
        <p15:guide id="1" orient="horz" pos="2160">
          <p15:clr>
            <a:srgbClr val="FBAE40"/>
          </p15:clr>
        </p15:guide>
        <p15:guide id="2" pos="432">
          <p15:clr>
            <a:srgbClr val="FBAE40"/>
          </p15:clr>
        </p15:guide>
        <p15:guide id="3" pos="7248">
          <p15:clr>
            <a:srgbClr val="FBAE40"/>
          </p15:clr>
        </p15:guide>
        <p15:guide id="4" orient="horz" pos="432">
          <p15:clr>
            <a:srgbClr val="FBAE40"/>
          </p15:clr>
        </p15:guide>
        <p15:guide id="5" orient="horz" pos="3888">
          <p15:clr>
            <a:srgbClr val="FBAE40"/>
          </p15:clr>
        </p15:guide>
        <p15:guide id="6" pos="3840">
          <p15:clr>
            <a:srgbClr val="FBAE40"/>
          </p15:clr>
        </p15:guide>
        <p15:guide id="7" pos="1128">
          <p15:clr>
            <a:srgbClr val="FBAE40"/>
          </p15:clr>
        </p15:guide>
        <p15:guide id="8" pos="6552">
          <p15:clr>
            <a:srgbClr val="FBAE40"/>
          </p15:clr>
        </p15:guide>
        <p15:guide id="9" orient="horz" pos="1944">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66_Title Slide">
    <p:spTree>
      <p:nvGrpSpPr>
        <p:cNvPr id="1" name=""/>
        <p:cNvGrpSpPr/>
        <p:nvPr/>
      </p:nvGrpSpPr>
      <p:grpSpPr>
        <a:xfrm>
          <a:off x="0" y="0"/>
          <a:ext cx="0" cy="0"/>
          <a:chOff x="0" y="0"/>
          <a:chExt cx="0" cy="0"/>
        </a:xfrm>
      </p:grpSpPr>
      <p:sp>
        <p:nvSpPr>
          <p:cNvPr id="5" name="Picture Placeholder 2"/>
          <p:cNvSpPr>
            <a:spLocks noGrp="1"/>
          </p:cNvSpPr>
          <p:nvPr>
            <p:ph type="pic" sz="quarter" idx="15" hasCustomPrompt="1"/>
          </p:nvPr>
        </p:nvSpPr>
        <p:spPr>
          <a:xfrm>
            <a:off x="1790699" y="3429000"/>
            <a:ext cx="2865738" cy="2743200"/>
          </a:xfrm>
          <a:prstGeom prst="rect">
            <a:avLst/>
          </a:prstGeom>
          <a:pattFill prst="pct10">
            <a:fgClr>
              <a:schemeClr val="tx1"/>
            </a:fgClr>
            <a:bgClr>
              <a:schemeClr val="bg1"/>
            </a:bgClr>
          </a:pattFill>
        </p:spPr>
        <p:txBody>
          <a:bodyPr anchor="ctr"/>
          <a:lstStyle>
            <a:lvl1pPr algn="ctr">
              <a:defRPr sz="1600" b="0" i="0">
                <a:latin typeface="Titillium" charset="0"/>
                <a:ea typeface="Titillium" charset="0"/>
                <a:cs typeface="Titillium" charset="0"/>
              </a:defRPr>
            </a:lvl1pPr>
          </a:lstStyle>
          <a:p>
            <a:r>
              <a:rPr lang="en-US"/>
              <a:t>Insert Image</a:t>
            </a:r>
          </a:p>
        </p:txBody>
      </p:sp>
      <p:sp>
        <p:nvSpPr>
          <p:cNvPr id="6" name="Picture Placeholder 2"/>
          <p:cNvSpPr>
            <a:spLocks noGrp="1"/>
          </p:cNvSpPr>
          <p:nvPr>
            <p:ph type="pic" sz="quarter" idx="16" hasCustomPrompt="1"/>
          </p:nvPr>
        </p:nvSpPr>
        <p:spPr>
          <a:xfrm>
            <a:off x="4663131" y="685800"/>
            <a:ext cx="2865738" cy="2743200"/>
          </a:xfrm>
          <a:prstGeom prst="rect">
            <a:avLst/>
          </a:prstGeom>
          <a:pattFill prst="pct10">
            <a:fgClr>
              <a:schemeClr val="tx1"/>
            </a:fgClr>
            <a:bgClr>
              <a:schemeClr val="bg1"/>
            </a:bgClr>
          </a:pattFill>
        </p:spPr>
        <p:txBody>
          <a:bodyPr anchor="ctr"/>
          <a:lstStyle>
            <a:lvl1pPr algn="ctr">
              <a:defRPr sz="1600" b="0" i="0">
                <a:latin typeface="Titillium" charset="0"/>
                <a:ea typeface="Titillium" charset="0"/>
                <a:cs typeface="Titillium" charset="0"/>
              </a:defRPr>
            </a:lvl1pPr>
          </a:lstStyle>
          <a:p>
            <a:r>
              <a:rPr lang="en-US"/>
              <a:t>Insert Image</a:t>
            </a:r>
          </a:p>
        </p:txBody>
      </p:sp>
      <p:sp>
        <p:nvSpPr>
          <p:cNvPr id="7" name="Picture Placeholder 2"/>
          <p:cNvSpPr>
            <a:spLocks noGrp="1"/>
          </p:cNvSpPr>
          <p:nvPr>
            <p:ph type="pic" sz="quarter" idx="17" hasCustomPrompt="1"/>
          </p:nvPr>
        </p:nvSpPr>
        <p:spPr>
          <a:xfrm>
            <a:off x="7528869" y="3429000"/>
            <a:ext cx="2865738" cy="2743200"/>
          </a:xfrm>
          <a:prstGeom prst="rect">
            <a:avLst/>
          </a:prstGeom>
          <a:pattFill prst="pct10">
            <a:fgClr>
              <a:schemeClr val="tx1"/>
            </a:fgClr>
            <a:bgClr>
              <a:schemeClr val="bg1"/>
            </a:bgClr>
          </a:pattFill>
        </p:spPr>
        <p:txBody>
          <a:bodyPr anchor="ctr"/>
          <a:lstStyle>
            <a:lvl1pPr algn="ctr">
              <a:defRPr sz="1600" b="0" i="0">
                <a:latin typeface="Titillium" charset="0"/>
                <a:ea typeface="Titillium" charset="0"/>
                <a:cs typeface="Titillium" charset="0"/>
              </a:defRPr>
            </a:lvl1pPr>
          </a:lstStyle>
          <a:p>
            <a:r>
              <a:rPr lang="en-US"/>
              <a:t>Insert Image</a:t>
            </a:r>
          </a:p>
        </p:txBody>
      </p:sp>
    </p:spTree>
    <p:extLst>
      <p:ext uri="{BB962C8B-B14F-4D97-AF65-F5344CB8AC3E}">
        <p14:creationId xmlns:p14="http://schemas.microsoft.com/office/powerpoint/2010/main" val="3674031055"/>
      </p:ext>
    </p:extLst>
  </p:cSld>
  <p:clrMapOvr>
    <a:masterClrMapping/>
  </p:clrMapOvr>
  <p:extLst>
    <p:ext uri="{DCECCB84-F9BA-43D5-87BE-67443E8EF086}">
      <p15:sldGuideLst xmlns:p15="http://schemas.microsoft.com/office/powerpoint/2012/main">
        <p15:guide id="1" orient="horz" pos="2160">
          <p15:clr>
            <a:srgbClr val="FBAE40"/>
          </p15:clr>
        </p15:guide>
        <p15:guide id="2" pos="432">
          <p15:clr>
            <a:srgbClr val="FBAE40"/>
          </p15:clr>
        </p15:guide>
        <p15:guide id="3" pos="7248">
          <p15:clr>
            <a:srgbClr val="FBAE40"/>
          </p15:clr>
        </p15:guide>
        <p15:guide id="4" orient="horz" pos="432">
          <p15:clr>
            <a:srgbClr val="FBAE40"/>
          </p15:clr>
        </p15:guide>
        <p15:guide id="5" orient="horz" pos="3888">
          <p15:clr>
            <a:srgbClr val="FBAE40"/>
          </p15:clr>
        </p15:guide>
        <p15:guide id="6" pos="3840">
          <p15:clr>
            <a:srgbClr val="FBAE40"/>
          </p15:clr>
        </p15:guide>
        <p15:guide id="7" pos="1128">
          <p15:clr>
            <a:srgbClr val="FBAE40"/>
          </p15:clr>
        </p15:guide>
        <p15:guide id="8" pos="6552">
          <p15:clr>
            <a:srgbClr val="FBAE40"/>
          </p15:clr>
        </p15:guide>
        <p15:guide id="9" orient="horz" pos="1944">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65" name="Title 64"/>
          <p:cNvSpPr>
            <a:spLocks noGrp="1"/>
          </p:cNvSpPr>
          <p:nvPr>
            <p:ph type="title"/>
          </p:nvPr>
        </p:nvSpPr>
        <p:spPr>
          <a:xfrm>
            <a:off x="1790700" y="1042859"/>
            <a:ext cx="8610600" cy="495486"/>
          </a:xfrm>
          <a:prstGeom prst="rect">
            <a:avLst/>
          </a:prstGeom>
        </p:spPr>
        <p:txBody>
          <a:bodyPr/>
          <a:lstStyle>
            <a:lvl1pPr algn="ctr">
              <a:defRPr sz="3200" b="0" i="0">
                <a:latin typeface="Titillium" charset="0"/>
                <a:ea typeface="Titillium" charset="0"/>
                <a:cs typeface="Titillium" charset="0"/>
              </a:defRPr>
            </a:lvl1pPr>
          </a:lstStyle>
          <a:p>
            <a:r>
              <a:rPr lang="en-US"/>
              <a:t>Click to edit Master title style</a:t>
            </a:r>
          </a:p>
        </p:txBody>
      </p:sp>
    </p:spTree>
    <p:extLst>
      <p:ext uri="{BB962C8B-B14F-4D97-AF65-F5344CB8AC3E}">
        <p14:creationId xmlns:p14="http://schemas.microsoft.com/office/powerpoint/2010/main" val="2932479809"/>
      </p:ext>
    </p:extLst>
  </p:cSld>
  <p:clrMapOvr>
    <a:masterClrMapping/>
  </p:clrMapOvr>
  <p:extLst>
    <p:ext uri="{DCECCB84-F9BA-43D5-87BE-67443E8EF086}">
      <p15:sldGuideLst xmlns:p15="http://schemas.microsoft.com/office/powerpoint/2012/main">
        <p15:guide id="1" orient="horz" pos="2160">
          <p15:clr>
            <a:srgbClr val="FBAE40"/>
          </p15:clr>
        </p15:guide>
        <p15:guide id="2" pos="432">
          <p15:clr>
            <a:srgbClr val="FBAE40"/>
          </p15:clr>
        </p15:guide>
        <p15:guide id="3" pos="7248">
          <p15:clr>
            <a:srgbClr val="FBAE40"/>
          </p15:clr>
        </p15:guide>
        <p15:guide id="4" orient="horz" pos="432">
          <p15:clr>
            <a:srgbClr val="FBAE40"/>
          </p15:clr>
        </p15:guide>
        <p15:guide id="5" orient="horz" pos="3888">
          <p15:clr>
            <a:srgbClr val="FBAE40"/>
          </p15:clr>
        </p15:guide>
        <p15:guide id="6" pos="3840">
          <p15:clr>
            <a:srgbClr val="FBAE40"/>
          </p15:clr>
        </p15:guide>
        <p15:guide id="7" pos="1128">
          <p15:clr>
            <a:srgbClr val="FBAE40"/>
          </p15:clr>
        </p15:guide>
        <p15:guide id="8" pos="6552">
          <p15:clr>
            <a:srgbClr val="FBAE40"/>
          </p15:clr>
        </p15:guide>
        <p15:guide id="9" orient="horz" pos="1944">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1_Title Slide">
    <p:spTree>
      <p:nvGrpSpPr>
        <p:cNvPr id="1" name=""/>
        <p:cNvGrpSpPr/>
        <p:nvPr/>
      </p:nvGrpSpPr>
      <p:grpSpPr>
        <a:xfrm>
          <a:off x="0" y="0"/>
          <a:ext cx="0" cy="0"/>
          <a:chOff x="0" y="0"/>
          <a:chExt cx="0" cy="0"/>
        </a:xfrm>
      </p:grpSpPr>
      <p:sp>
        <p:nvSpPr>
          <p:cNvPr id="3" name="Title 64"/>
          <p:cNvSpPr>
            <a:spLocks noGrp="1"/>
          </p:cNvSpPr>
          <p:nvPr>
            <p:ph type="title"/>
          </p:nvPr>
        </p:nvSpPr>
        <p:spPr>
          <a:xfrm>
            <a:off x="1790700" y="1042859"/>
            <a:ext cx="8610600" cy="495486"/>
          </a:xfrm>
          <a:prstGeom prst="rect">
            <a:avLst/>
          </a:prstGeom>
        </p:spPr>
        <p:txBody>
          <a:bodyPr/>
          <a:lstStyle>
            <a:lvl1pPr algn="ctr">
              <a:defRPr sz="3200" b="0" i="0">
                <a:latin typeface="Titillium" charset="0"/>
                <a:ea typeface="Titillium" charset="0"/>
                <a:cs typeface="Titillium" charset="0"/>
              </a:defRPr>
            </a:lvl1pPr>
          </a:lstStyle>
          <a:p>
            <a:r>
              <a:rPr lang="en-US"/>
              <a:t>Click to edit Master title style</a:t>
            </a:r>
          </a:p>
        </p:txBody>
      </p:sp>
      <p:sp>
        <p:nvSpPr>
          <p:cNvPr id="5" name="Picture Placeholder 4"/>
          <p:cNvSpPr>
            <a:spLocks noGrp="1"/>
          </p:cNvSpPr>
          <p:nvPr>
            <p:ph type="pic" sz="quarter" idx="17" hasCustomPrompt="1"/>
          </p:nvPr>
        </p:nvSpPr>
        <p:spPr>
          <a:xfrm>
            <a:off x="0" y="3818238"/>
            <a:ext cx="3054096" cy="1933831"/>
          </a:xfrm>
          <a:prstGeom prst="rect">
            <a:avLst/>
          </a:prstGeom>
          <a:pattFill prst="pct10">
            <a:fgClr>
              <a:schemeClr val="tx1"/>
            </a:fgClr>
            <a:bgClr>
              <a:schemeClr val="bg1"/>
            </a:bgClr>
          </a:pattFill>
        </p:spPr>
        <p:txBody>
          <a:bodyPr wrap="square" anchor="ctr">
            <a:noAutofit/>
          </a:bodyPr>
          <a:lstStyle>
            <a:lvl1pPr algn="ctr">
              <a:defRPr sz="1600" b="0" i="0">
                <a:latin typeface="Titillium" charset="0"/>
                <a:ea typeface="Titillium" charset="0"/>
                <a:cs typeface="Titillium" charset="0"/>
              </a:defRPr>
            </a:lvl1pPr>
          </a:lstStyle>
          <a:p>
            <a:r>
              <a:rPr lang="en-US"/>
              <a:t>Insert Image</a:t>
            </a:r>
          </a:p>
        </p:txBody>
      </p:sp>
      <p:sp>
        <p:nvSpPr>
          <p:cNvPr id="7" name="Picture Placeholder 6"/>
          <p:cNvSpPr>
            <a:spLocks noGrp="1"/>
          </p:cNvSpPr>
          <p:nvPr>
            <p:ph type="pic" sz="quarter" idx="18" hasCustomPrompt="1"/>
          </p:nvPr>
        </p:nvSpPr>
        <p:spPr>
          <a:xfrm>
            <a:off x="3054096" y="3818238"/>
            <a:ext cx="3054096" cy="1933831"/>
          </a:xfrm>
          <a:prstGeom prst="rect">
            <a:avLst/>
          </a:prstGeom>
          <a:pattFill prst="pct10">
            <a:fgClr>
              <a:schemeClr val="tx1"/>
            </a:fgClr>
            <a:bgClr>
              <a:schemeClr val="bg1"/>
            </a:bgClr>
          </a:pattFill>
        </p:spPr>
        <p:txBody>
          <a:bodyPr wrap="square" anchor="ctr">
            <a:noAutofit/>
          </a:bodyPr>
          <a:lstStyle>
            <a:lvl1pPr algn="ctr">
              <a:defRPr sz="1600" b="0" i="0">
                <a:latin typeface="Titillium" charset="0"/>
                <a:ea typeface="Titillium" charset="0"/>
                <a:cs typeface="Titillium" charset="0"/>
              </a:defRPr>
            </a:lvl1pPr>
          </a:lstStyle>
          <a:p>
            <a:r>
              <a:rPr lang="en-US"/>
              <a:t>Insert Image</a:t>
            </a:r>
          </a:p>
        </p:txBody>
      </p:sp>
      <p:sp>
        <p:nvSpPr>
          <p:cNvPr id="8" name="Picture Placeholder 7"/>
          <p:cNvSpPr>
            <a:spLocks noGrp="1"/>
          </p:cNvSpPr>
          <p:nvPr>
            <p:ph type="pic" sz="quarter" idx="19" hasCustomPrompt="1"/>
          </p:nvPr>
        </p:nvSpPr>
        <p:spPr>
          <a:xfrm>
            <a:off x="6108192" y="3818238"/>
            <a:ext cx="3054096" cy="1933831"/>
          </a:xfrm>
          <a:prstGeom prst="rect">
            <a:avLst/>
          </a:prstGeom>
          <a:pattFill prst="pct10">
            <a:fgClr>
              <a:schemeClr val="tx1"/>
            </a:fgClr>
            <a:bgClr>
              <a:schemeClr val="bg1"/>
            </a:bgClr>
          </a:pattFill>
        </p:spPr>
        <p:txBody>
          <a:bodyPr wrap="square" anchor="ctr">
            <a:noAutofit/>
          </a:bodyPr>
          <a:lstStyle>
            <a:lvl1pPr algn="ctr">
              <a:defRPr sz="1600" b="0" i="0">
                <a:latin typeface="Titillium" charset="0"/>
                <a:ea typeface="Titillium" charset="0"/>
                <a:cs typeface="Titillium" charset="0"/>
              </a:defRPr>
            </a:lvl1pPr>
          </a:lstStyle>
          <a:p>
            <a:r>
              <a:rPr lang="en-US"/>
              <a:t>Insert Image</a:t>
            </a:r>
          </a:p>
        </p:txBody>
      </p:sp>
      <p:sp>
        <p:nvSpPr>
          <p:cNvPr id="9" name="Picture Placeholder 8"/>
          <p:cNvSpPr>
            <a:spLocks noGrp="1"/>
          </p:cNvSpPr>
          <p:nvPr>
            <p:ph type="pic" sz="quarter" idx="20" hasCustomPrompt="1"/>
          </p:nvPr>
        </p:nvSpPr>
        <p:spPr>
          <a:xfrm>
            <a:off x="9162288" y="3818238"/>
            <a:ext cx="3054096" cy="1933831"/>
          </a:xfrm>
          <a:prstGeom prst="rect">
            <a:avLst/>
          </a:prstGeom>
          <a:pattFill prst="pct10">
            <a:fgClr>
              <a:schemeClr val="tx1"/>
            </a:fgClr>
            <a:bgClr>
              <a:schemeClr val="bg1"/>
            </a:bgClr>
          </a:pattFill>
        </p:spPr>
        <p:txBody>
          <a:bodyPr wrap="square" anchor="ctr">
            <a:noAutofit/>
          </a:bodyPr>
          <a:lstStyle>
            <a:lvl1pPr algn="ctr">
              <a:defRPr sz="1600" b="0" i="0">
                <a:latin typeface="Titillium" charset="0"/>
                <a:ea typeface="Titillium" charset="0"/>
                <a:cs typeface="Titillium" charset="0"/>
              </a:defRPr>
            </a:lvl1pPr>
          </a:lstStyle>
          <a:p>
            <a:r>
              <a:rPr lang="en-US"/>
              <a:t>Insert Image</a:t>
            </a:r>
          </a:p>
        </p:txBody>
      </p:sp>
    </p:spTree>
    <p:extLst>
      <p:ext uri="{BB962C8B-B14F-4D97-AF65-F5344CB8AC3E}">
        <p14:creationId xmlns:p14="http://schemas.microsoft.com/office/powerpoint/2010/main" val="244221070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1128">
          <p15:clr>
            <a:srgbClr val="FBAE40"/>
          </p15:clr>
        </p15:guide>
        <p15:guide id="4" pos="6552">
          <p15:clr>
            <a:srgbClr val="FBAE40"/>
          </p15:clr>
        </p15:guide>
        <p15:guide id="5" orient="horz" pos="480">
          <p15:clr>
            <a:srgbClr val="FBAE40"/>
          </p15:clr>
        </p15:guide>
        <p15:guide id="6" orient="horz"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1_Title Slide">
    <p:spTree>
      <p:nvGrpSpPr>
        <p:cNvPr id="1" name=""/>
        <p:cNvGrpSpPr/>
        <p:nvPr/>
      </p:nvGrpSpPr>
      <p:grpSpPr>
        <a:xfrm>
          <a:off x="0" y="0"/>
          <a:ext cx="0" cy="0"/>
          <a:chOff x="0" y="0"/>
          <a:chExt cx="0" cy="0"/>
        </a:xfrm>
      </p:grpSpPr>
      <p:sp>
        <p:nvSpPr>
          <p:cNvPr id="3" name="Title 64"/>
          <p:cNvSpPr>
            <a:spLocks noGrp="1"/>
          </p:cNvSpPr>
          <p:nvPr>
            <p:ph type="title"/>
          </p:nvPr>
        </p:nvSpPr>
        <p:spPr>
          <a:xfrm>
            <a:off x="1790700" y="1042859"/>
            <a:ext cx="8610600" cy="495486"/>
          </a:xfrm>
          <a:prstGeom prst="rect">
            <a:avLst/>
          </a:prstGeom>
        </p:spPr>
        <p:txBody>
          <a:bodyPr/>
          <a:lstStyle>
            <a:lvl1pPr algn="ctr">
              <a:defRPr sz="3200" b="0" i="0">
                <a:latin typeface="Titillium" charset="0"/>
                <a:ea typeface="Titillium" charset="0"/>
                <a:cs typeface="Titillium" charset="0"/>
              </a:defRPr>
            </a:lvl1pPr>
          </a:lstStyle>
          <a:p>
            <a:r>
              <a:rPr lang="en-US"/>
              <a:t>Click to edit Master title style</a:t>
            </a:r>
          </a:p>
        </p:txBody>
      </p:sp>
      <p:sp>
        <p:nvSpPr>
          <p:cNvPr id="9" name="Picture Placeholder 8"/>
          <p:cNvSpPr>
            <a:spLocks noGrp="1"/>
          </p:cNvSpPr>
          <p:nvPr>
            <p:ph type="pic" sz="quarter" idx="15" hasCustomPrompt="1"/>
          </p:nvPr>
        </p:nvSpPr>
        <p:spPr>
          <a:xfrm>
            <a:off x="1864842" y="2469774"/>
            <a:ext cx="1697411" cy="1653474"/>
          </a:xfrm>
          <a:custGeom>
            <a:avLst/>
            <a:gdLst>
              <a:gd name="connsiteX0" fmla="*/ 1248912 w 2526994"/>
              <a:gd name="connsiteY0" fmla="*/ 234404 h 2461584"/>
              <a:gd name="connsiteX1" fmla="*/ 1222583 w 2526994"/>
              <a:gd name="connsiteY1" fmla="*/ 237356 h 2461584"/>
              <a:gd name="connsiteX2" fmla="*/ 1069058 w 2526994"/>
              <a:gd name="connsiteY2" fmla="*/ 278596 h 2461584"/>
              <a:gd name="connsiteX3" fmla="*/ 904547 w 2526994"/>
              <a:gd name="connsiteY3" fmla="*/ 381925 h 2461584"/>
              <a:gd name="connsiteX4" fmla="*/ 733502 w 2526994"/>
              <a:gd name="connsiteY4" fmla="*/ 554079 h 2461584"/>
              <a:gd name="connsiteX5" fmla="*/ 528171 w 2526994"/>
              <a:gd name="connsiteY5" fmla="*/ 848013 h 2461584"/>
              <a:gd name="connsiteX6" fmla="*/ 356652 w 2526994"/>
              <a:gd name="connsiteY6" fmla="*/ 1176544 h 2461584"/>
              <a:gd name="connsiteX7" fmla="*/ 272549 w 2526994"/>
              <a:gd name="connsiteY7" fmla="*/ 1416785 h 2461584"/>
              <a:gd name="connsiteX8" fmla="*/ 243189 w 2526994"/>
              <a:gd name="connsiteY8" fmla="*/ 1601301 h 2461584"/>
              <a:gd name="connsiteX9" fmla="*/ 240632 w 2526994"/>
              <a:gd name="connsiteY9" fmla="*/ 1617354 h 2461584"/>
              <a:gd name="connsiteX10" fmla="*/ 240632 w 2526994"/>
              <a:gd name="connsiteY10" fmla="*/ 1656840 h 2461584"/>
              <a:gd name="connsiteX11" fmla="*/ 243852 w 2526994"/>
              <a:gd name="connsiteY11" fmla="*/ 1681381 h 2461584"/>
              <a:gd name="connsiteX12" fmla="*/ 263836 w 2526994"/>
              <a:gd name="connsiteY12" fmla="*/ 1795228 h 2461584"/>
              <a:gd name="connsiteX13" fmla="*/ 424748 w 2526994"/>
              <a:gd name="connsiteY13" fmla="*/ 2029840 h 2461584"/>
              <a:gd name="connsiteX14" fmla="*/ 603276 w 2526994"/>
              <a:gd name="connsiteY14" fmla="*/ 2129387 h 2461584"/>
              <a:gd name="connsiteX15" fmla="*/ 816088 w 2526994"/>
              <a:gd name="connsiteY15" fmla="*/ 2189354 h 2461584"/>
              <a:gd name="connsiteX16" fmla="*/ 1047464 w 2526994"/>
              <a:gd name="connsiteY16" fmla="*/ 2218877 h 2461584"/>
              <a:gd name="connsiteX17" fmla="*/ 1239536 w 2526994"/>
              <a:gd name="connsiteY17" fmla="*/ 2226258 h 2461584"/>
              <a:gd name="connsiteX18" fmla="*/ 1250617 w 2526994"/>
              <a:gd name="connsiteY18" fmla="*/ 2227180 h 2461584"/>
              <a:gd name="connsiteX19" fmla="*/ 1276378 w 2526994"/>
              <a:gd name="connsiteY19" fmla="*/ 2227180 h 2461584"/>
              <a:gd name="connsiteX20" fmla="*/ 1284049 w 2526994"/>
              <a:gd name="connsiteY20" fmla="*/ 2226258 h 2461584"/>
              <a:gd name="connsiteX21" fmla="*/ 1435016 w 2526994"/>
              <a:gd name="connsiteY21" fmla="*/ 2221645 h 2461584"/>
              <a:gd name="connsiteX22" fmla="*/ 1587120 w 2526994"/>
              <a:gd name="connsiteY22" fmla="*/ 2208544 h 2461584"/>
              <a:gd name="connsiteX23" fmla="*/ 1775403 w 2526994"/>
              <a:gd name="connsiteY23" fmla="*/ 2175608 h 2461584"/>
              <a:gd name="connsiteX24" fmla="*/ 1994846 w 2526994"/>
              <a:gd name="connsiteY24" fmla="*/ 2098111 h 2461584"/>
              <a:gd name="connsiteX25" fmla="*/ 2151590 w 2526994"/>
              <a:gd name="connsiteY25" fmla="*/ 1986848 h 2461584"/>
              <a:gd name="connsiteX26" fmla="*/ 2274145 w 2526994"/>
              <a:gd name="connsiteY26" fmla="*/ 1757863 h 2461584"/>
              <a:gd name="connsiteX27" fmla="*/ 2284847 w 2526994"/>
              <a:gd name="connsiteY27" fmla="*/ 1667727 h 2461584"/>
              <a:gd name="connsiteX28" fmla="*/ 2286362 w 2526994"/>
              <a:gd name="connsiteY28" fmla="*/ 1655087 h 2461584"/>
              <a:gd name="connsiteX29" fmla="*/ 2286362 w 2526994"/>
              <a:gd name="connsiteY29" fmla="*/ 1617354 h 2461584"/>
              <a:gd name="connsiteX30" fmla="*/ 2284942 w 2526994"/>
              <a:gd name="connsiteY30" fmla="*/ 1607298 h 2461584"/>
              <a:gd name="connsiteX31" fmla="*/ 2254540 w 2526994"/>
              <a:gd name="connsiteY31" fmla="*/ 1410142 h 2461584"/>
              <a:gd name="connsiteX32" fmla="*/ 2146949 w 2526994"/>
              <a:gd name="connsiteY32" fmla="*/ 1120175 h 2461584"/>
              <a:gd name="connsiteX33" fmla="*/ 1851171 w 2526994"/>
              <a:gd name="connsiteY33" fmla="*/ 624195 h 2461584"/>
              <a:gd name="connsiteX34" fmla="*/ 1685997 w 2526994"/>
              <a:gd name="connsiteY34" fmla="*/ 435988 h 2461584"/>
              <a:gd name="connsiteX35" fmla="*/ 1501313 w 2526994"/>
              <a:gd name="connsiteY35" fmla="*/ 298616 h 2461584"/>
              <a:gd name="connsiteX36" fmla="*/ 1332541 w 2526994"/>
              <a:gd name="connsiteY36" fmla="*/ 240678 h 2461584"/>
              <a:gd name="connsiteX37" fmla="*/ 1287364 w 2526994"/>
              <a:gd name="connsiteY37" fmla="*/ 235788 h 2461584"/>
              <a:gd name="connsiteX38" fmla="*/ 1279787 w 2526994"/>
              <a:gd name="connsiteY38" fmla="*/ 234404 h 2461584"/>
              <a:gd name="connsiteX39" fmla="*/ 1248912 w 2526994"/>
              <a:gd name="connsiteY39" fmla="*/ 234404 h 2461584"/>
              <a:gd name="connsiteX40" fmla="*/ 1245481 w 2526994"/>
              <a:gd name="connsiteY40" fmla="*/ 0 h 2461584"/>
              <a:gd name="connsiteX41" fmla="*/ 1283620 w 2526994"/>
              <a:gd name="connsiteY41" fmla="*/ 0 h 2461584"/>
              <a:gd name="connsiteX42" fmla="*/ 1292979 w 2526994"/>
              <a:gd name="connsiteY42" fmla="*/ 1710 h 2461584"/>
              <a:gd name="connsiteX43" fmla="*/ 1348783 w 2526994"/>
              <a:gd name="connsiteY43" fmla="*/ 7750 h 2461584"/>
              <a:gd name="connsiteX44" fmla="*/ 1557260 w 2526994"/>
              <a:gd name="connsiteY44" fmla="*/ 79318 h 2461584"/>
              <a:gd name="connsiteX45" fmla="*/ 1785392 w 2526994"/>
              <a:gd name="connsiteY45" fmla="*/ 249008 h 2461584"/>
              <a:gd name="connsiteX46" fmla="*/ 1989423 w 2526994"/>
              <a:gd name="connsiteY46" fmla="*/ 481491 h 2461584"/>
              <a:gd name="connsiteX47" fmla="*/ 2354784 w 2526994"/>
              <a:gd name="connsiteY47" fmla="*/ 1094151 h 2461584"/>
              <a:gd name="connsiteX48" fmla="*/ 2487685 w 2526994"/>
              <a:gd name="connsiteY48" fmla="*/ 1452335 h 2461584"/>
              <a:gd name="connsiteX49" fmla="*/ 2525239 w 2526994"/>
              <a:gd name="connsiteY49" fmla="*/ 1695872 h 2461584"/>
              <a:gd name="connsiteX50" fmla="*/ 2526994 w 2526994"/>
              <a:gd name="connsiteY50" fmla="*/ 1708294 h 2461584"/>
              <a:gd name="connsiteX51" fmla="*/ 2526994 w 2526994"/>
              <a:gd name="connsiteY51" fmla="*/ 1754904 h 2461584"/>
              <a:gd name="connsiteX52" fmla="*/ 2525122 w 2526994"/>
              <a:gd name="connsiteY52" fmla="*/ 1770517 h 2461584"/>
              <a:gd name="connsiteX53" fmla="*/ 2511902 w 2526994"/>
              <a:gd name="connsiteY53" fmla="*/ 1881858 h 2461584"/>
              <a:gd name="connsiteX54" fmla="*/ 2360517 w 2526994"/>
              <a:gd name="connsiteY54" fmla="*/ 2164713 h 2461584"/>
              <a:gd name="connsiteX55" fmla="*/ 2166897 w 2526994"/>
              <a:gd name="connsiteY55" fmla="*/ 2302151 h 2461584"/>
              <a:gd name="connsiteX56" fmla="*/ 1895831 w 2526994"/>
              <a:gd name="connsiteY56" fmla="*/ 2397879 h 2461584"/>
              <a:gd name="connsiteX57" fmla="*/ 1663254 w 2526994"/>
              <a:gd name="connsiteY57" fmla="*/ 2438564 h 2461584"/>
              <a:gd name="connsiteX58" fmla="*/ 1475367 w 2526994"/>
              <a:gd name="connsiteY58" fmla="*/ 2454746 h 2461584"/>
              <a:gd name="connsiteX59" fmla="*/ 1288884 w 2526994"/>
              <a:gd name="connsiteY59" fmla="*/ 2460445 h 2461584"/>
              <a:gd name="connsiteX60" fmla="*/ 1279408 w 2526994"/>
              <a:gd name="connsiteY60" fmla="*/ 2461584 h 2461584"/>
              <a:gd name="connsiteX61" fmla="*/ 1247586 w 2526994"/>
              <a:gd name="connsiteY61" fmla="*/ 2461584 h 2461584"/>
              <a:gd name="connsiteX62" fmla="*/ 1233899 w 2526994"/>
              <a:gd name="connsiteY62" fmla="*/ 2460445 h 2461584"/>
              <a:gd name="connsiteX63" fmla="*/ 996642 w 2526994"/>
              <a:gd name="connsiteY63" fmla="*/ 2451328 h 2461584"/>
              <a:gd name="connsiteX64" fmla="*/ 710834 w 2526994"/>
              <a:gd name="connsiteY64" fmla="*/ 2414860 h 2461584"/>
              <a:gd name="connsiteX65" fmla="*/ 447957 w 2526994"/>
              <a:gd name="connsiteY65" fmla="*/ 2340784 h 2461584"/>
              <a:gd name="connsiteX66" fmla="*/ 227430 w 2526994"/>
              <a:gd name="connsiteY66" fmla="*/ 2217819 h 2461584"/>
              <a:gd name="connsiteX67" fmla="*/ 28663 w 2526994"/>
              <a:gd name="connsiteY67" fmla="*/ 1928013 h 2461584"/>
              <a:gd name="connsiteX68" fmla="*/ 3978 w 2526994"/>
              <a:gd name="connsiteY68" fmla="*/ 1787384 h 2461584"/>
              <a:gd name="connsiteX69" fmla="*/ 0 w 2526994"/>
              <a:gd name="connsiteY69" fmla="*/ 1757070 h 2461584"/>
              <a:gd name="connsiteX70" fmla="*/ 0 w 2526994"/>
              <a:gd name="connsiteY70" fmla="*/ 1708294 h 2461584"/>
              <a:gd name="connsiteX71" fmla="*/ 3159 w 2526994"/>
              <a:gd name="connsiteY71" fmla="*/ 1688464 h 2461584"/>
              <a:gd name="connsiteX72" fmla="*/ 39426 w 2526994"/>
              <a:gd name="connsiteY72" fmla="*/ 1460540 h 2461584"/>
              <a:gd name="connsiteX73" fmla="*/ 143313 w 2526994"/>
              <a:gd name="connsiteY73" fmla="*/ 1163782 h 2461584"/>
              <a:gd name="connsiteX74" fmla="*/ 355183 w 2526994"/>
              <a:gd name="connsiteY74" fmla="*/ 757963 h 2461584"/>
              <a:gd name="connsiteX75" fmla="*/ 608819 w 2526994"/>
              <a:gd name="connsiteY75" fmla="*/ 394879 h 2461584"/>
              <a:gd name="connsiteX76" fmla="*/ 820103 w 2526994"/>
              <a:gd name="connsiteY76" fmla="*/ 182226 h 2461584"/>
              <a:gd name="connsiteX77" fmla="*/ 1023316 w 2526994"/>
              <a:gd name="connsiteY77" fmla="*/ 54588 h 2461584"/>
              <a:gd name="connsiteX78" fmla="*/ 1212957 w 2526994"/>
              <a:gd name="connsiteY78" fmla="*/ 3647 h 2461584"/>
              <a:gd name="connsiteX79" fmla="*/ 1245481 w 2526994"/>
              <a:gd name="connsiteY79" fmla="*/ 0 h 2461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2526994" h="2461584">
                <a:moveTo>
                  <a:pt x="1248912" y="234404"/>
                </a:moveTo>
                <a:cubicBezTo>
                  <a:pt x="1240104" y="235419"/>
                  <a:pt x="1231391" y="236526"/>
                  <a:pt x="1222583" y="237356"/>
                </a:cubicBezTo>
                <a:cubicBezTo>
                  <a:pt x="1169072" y="242431"/>
                  <a:pt x="1118118" y="256915"/>
                  <a:pt x="1069058" y="278596"/>
                </a:cubicBezTo>
                <a:cubicBezTo>
                  <a:pt x="1009296" y="305074"/>
                  <a:pt x="955122" y="340686"/>
                  <a:pt x="904547" y="381925"/>
                </a:cubicBezTo>
                <a:cubicBezTo>
                  <a:pt x="841471" y="433220"/>
                  <a:pt x="785497" y="491712"/>
                  <a:pt x="733502" y="554079"/>
                </a:cubicBezTo>
                <a:cubicBezTo>
                  <a:pt x="656787" y="646245"/>
                  <a:pt x="589922" y="745330"/>
                  <a:pt x="528171" y="848013"/>
                </a:cubicBezTo>
                <a:cubicBezTo>
                  <a:pt x="464431" y="954110"/>
                  <a:pt x="405995" y="1062975"/>
                  <a:pt x="356652" y="1176544"/>
                </a:cubicBezTo>
                <a:cubicBezTo>
                  <a:pt x="322651" y="1254503"/>
                  <a:pt x="293575" y="1334306"/>
                  <a:pt x="272549" y="1416785"/>
                </a:cubicBezTo>
                <a:cubicBezTo>
                  <a:pt x="257112" y="1477398"/>
                  <a:pt x="246504" y="1538842"/>
                  <a:pt x="243189" y="1601301"/>
                </a:cubicBezTo>
                <a:cubicBezTo>
                  <a:pt x="242905" y="1606744"/>
                  <a:pt x="241485" y="1612003"/>
                  <a:pt x="240632" y="1617354"/>
                </a:cubicBezTo>
                <a:cubicBezTo>
                  <a:pt x="240632" y="1630454"/>
                  <a:pt x="240632" y="1643647"/>
                  <a:pt x="240632" y="1656840"/>
                </a:cubicBezTo>
                <a:cubicBezTo>
                  <a:pt x="241769" y="1665051"/>
                  <a:pt x="243284" y="1673170"/>
                  <a:pt x="243852" y="1681381"/>
                </a:cubicBezTo>
                <a:cubicBezTo>
                  <a:pt x="246504" y="1720037"/>
                  <a:pt x="252944" y="1758048"/>
                  <a:pt x="263836" y="1795228"/>
                </a:cubicBezTo>
                <a:cubicBezTo>
                  <a:pt x="291870" y="1891084"/>
                  <a:pt x="346802" y="1968396"/>
                  <a:pt x="424748" y="2029840"/>
                </a:cubicBezTo>
                <a:cubicBezTo>
                  <a:pt x="479017" y="2072556"/>
                  <a:pt x="539347" y="2104200"/>
                  <a:pt x="603276" y="2129387"/>
                </a:cubicBezTo>
                <a:cubicBezTo>
                  <a:pt x="672224" y="2156510"/>
                  <a:pt x="743446" y="2175331"/>
                  <a:pt x="816088" y="2189354"/>
                </a:cubicBezTo>
                <a:cubicBezTo>
                  <a:pt x="892519" y="2204023"/>
                  <a:pt x="969802" y="2213157"/>
                  <a:pt x="1047464" y="2218877"/>
                </a:cubicBezTo>
                <a:cubicBezTo>
                  <a:pt x="1111393" y="2223490"/>
                  <a:pt x="1175512" y="2225612"/>
                  <a:pt x="1239536" y="2226258"/>
                </a:cubicBezTo>
                <a:cubicBezTo>
                  <a:pt x="1243229" y="2226350"/>
                  <a:pt x="1246923" y="2226903"/>
                  <a:pt x="1250617" y="2227180"/>
                </a:cubicBezTo>
                <a:cubicBezTo>
                  <a:pt x="1259235" y="2227180"/>
                  <a:pt x="1267759" y="2227180"/>
                  <a:pt x="1276378" y="2227180"/>
                </a:cubicBezTo>
                <a:cubicBezTo>
                  <a:pt x="1278935" y="2226903"/>
                  <a:pt x="1281492" y="2226350"/>
                  <a:pt x="1284049" y="2226258"/>
                </a:cubicBezTo>
                <a:cubicBezTo>
                  <a:pt x="1334340" y="2224781"/>
                  <a:pt x="1384631" y="2223951"/>
                  <a:pt x="1435016" y="2221645"/>
                </a:cubicBezTo>
                <a:cubicBezTo>
                  <a:pt x="1485781" y="2219431"/>
                  <a:pt x="1536545" y="2214725"/>
                  <a:pt x="1587120" y="2208544"/>
                </a:cubicBezTo>
                <a:cubicBezTo>
                  <a:pt x="1650481" y="2200887"/>
                  <a:pt x="1713274" y="2190369"/>
                  <a:pt x="1775403" y="2175608"/>
                </a:cubicBezTo>
                <a:cubicBezTo>
                  <a:pt x="1851266" y="2157433"/>
                  <a:pt x="1924950" y="2133261"/>
                  <a:pt x="1994846" y="2098111"/>
                </a:cubicBezTo>
                <a:cubicBezTo>
                  <a:pt x="2052713" y="2068957"/>
                  <a:pt x="2105845" y="2033069"/>
                  <a:pt x="2151590" y="1986848"/>
                </a:cubicBezTo>
                <a:cubicBezTo>
                  <a:pt x="2215046" y="1922636"/>
                  <a:pt x="2255487" y="1846062"/>
                  <a:pt x="2274145" y="1757863"/>
                </a:cubicBezTo>
                <a:cubicBezTo>
                  <a:pt x="2280490" y="1728156"/>
                  <a:pt x="2284752" y="1698172"/>
                  <a:pt x="2284847" y="1667727"/>
                </a:cubicBezTo>
                <a:cubicBezTo>
                  <a:pt x="2284847" y="1663483"/>
                  <a:pt x="2285794" y="1659331"/>
                  <a:pt x="2286362" y="1655087"/>
                </a:cubicBezTo>
                <a:cubicBezTo>
                  <a:pt x="2286362" y="1642540"/>
                  <a:pt x="2286362" y="1629901"/>
                  <a:pt x="2286362" y="1617354"/>
                </a:cubicBezTo>
                <a:cubicBezTo>
                  <a:pt x="2285889" y="1614033"/>
                  <a:pt x="2285036" y="1610711"/>
                  <a:pt x="2284942" y="1607298"/>
                </a:cubicBezTo>
                <a:cubicBezTo>
                  <a:pt x="2283805" y="1540226"/>
                  <a:pt x="2271303" y="1474815"/>
                  <a:pt x="2254540" y="1410142"/>
                </a:cubicBezTo>
                <a:cubicBezTo>
                  <a:pt x="2228684" y="1309857"/>
                  <a:pt x="2191274" y="1213724"/>
                  <a:pt x="2146949" y="1120175"/>
                </a:cubicBezTo>
                <a:cubicBezTo>
                  <a:pt x="2064173" y="945438"/>
                  <a:pt x="1966906" y="779281"/>
                  <a:pt x="1851171" y="624195"/>
                </a:cubicBezTo>
                <a:cubicBezTo>
                  <a:pt x="1801164" y="557123"/>
                  <a:pt x="1746706" y="493742"/>
                  <a:pt x="1685997" y="435988"/>
                </a:cubicBezTo>
                <a:cubicBezTo>
                  <a:pt x="1630024" y="382663"/>
                  <a:pt x="1569599" y="335242"/>
                  <a:pt x="1501313" y="298616"/>
                </a:cubicBezTo>
                <a:cubicBezTo>
                  <a:pt x="1448181" y="270108"/>
                  <a:pt x="1392302" y="249627"/>
                  <a:pt x="1332541" y="240678"/>
                </a:cubicBezTo>
                <a:cubicBezTo>
                  <a:pt x="1317576" y="238371"/>
                  <a:pt x="1302423" y="237449"/>
                  <a:pt x="1287364" y="235788"/>
                </a:cubicBezTo>
                <a:cubicBezTo>
                  <a:pt x="1284807" y="235603"/>
                  <a:pt x="1282344" y="234865"/>
                  <a:pt x="1279787" y="234404"/>
                </a:cubicBezTo>
                <a:cubicBezTo>
                  <a:pt x="1269464" y="234404"/>
                  <a:pt x="1259235" y="234404"/>
                  <a:pt x="1248912" y="234404"/>
                </a:cubicBezTo>
                <a:close/>
                <a:moveTo>
                  <a:pt x="1245481" y="0"/>
                </a:moveTo>
                <a:cubicBezTo>
                  <a:pt x="1258233" y="0"/>
                  <a:pt x="1270868" y="0"/>
                  <a:pt x="1283620" y="0"/>
                </a:cubicBezTo>
                <a:cubicBezTo>
                  <a:pt x="1286778" y="570"/>
                  <a:pt x="1289820" y="1482"/>
                  <a:pt x="1292979" y="1710"/>
                </a:cubicBezTo>
                <a:cubicBezTo>
                  <a:pt x="1311580" y="3761"/>
                  <a:pt x="1330299" y="4901"/>
                  <a:pt x="1348783" y="7750"/>
                </a:cubicBezTo>
                <a:cubicBezTo>
                  <a:pt x="1422604" y="18804"/>
                  <a:pt x="1491629" y="44104"/>
                  <a:pt x="1557260" y="79318"/>
                </a:cubicBezTo>
                <a:cubicBezTo>
                  <a:pt x="1641610" y="124561"/>
                  <a:pt x="1716250" y="183137"/>
                  <a:pt x="1785392" y="249008"/>
                </a:cubicBezTo>
                <a:cubicBezTo>
                  <a:pt x="1860383" y="320348"/>
                  <a:pt x="1927652" y="398640"/>
                  <a:pt x="1989423" y="481491"/>
                </a:cubicBezTo>
                <a:cubicBezTo>
                  <a:pt x="2132385" y="673061"/>
                  <a:pt x="2252534" y="878307"/>
                  <a:pt x="2354784" y="1094151"/>
                </a:cubicBezTo>
                <a:cubicBezTo>
                  <a:pt x="2409536" y="1209709"/>
                  <a:pt x="2455747" y="1328458"/>
                  <a:pt x="2487685" y="1452335"/>
                </a:cubicBezTo>
                <a:cubicBezTo>
                  <a:pt x="2508393" y="1532222"/>
                  <a:pt x="2523835" y="1613021"/>
                  <a:pt x="2525239" y="1695872"/>
                </a:cubicBezTo>
                <a:cubicBezTo>
                  <a:pt x="2525356" y="1700089"/>
                  <a:pt x="2526409" y="1704191"/>
                  <a:pt x="2526994" y="1708294"/>
                </a:cubicBezTo>
                <a:cubicBezTo>
                  <a:pt x="2526994" y="1723793"/>
                  <a:pt x="2526994" y="1739406"/>
                  <a:pt x="2526994" y="1754904"/>
                </a:cubicBezTo>
                <a:cubicBezTo>
                  <a:pt x="2526292" y="1760147"/>
                  <a:pt x="2525122" y="1765275"/>
                  <a:pt x="2525122" y="1770517"/>
                </a:cubicBezTo>
                <a:cubicBezTo>
                  <a:pt x="2525005" y="1808125"/>
                  <a:pt x="2519741" y="1845163"/>
                  <a:pt x="2511902" y="1881858"/>
                </a:cubicBezTo>
                <a:cubicBezTo>
                  <a:pt x="2488855" y="1990806"/>
                  <a:pt x="2438900" y="2085395"/>
                  <a:pt x="2360517" y="2164713"/>
                </a:cubicBezTo>
                <a:cubicBezTo>
                  <a:pt x="2304010" y="2221808"/>
                  <a:pt x="2238379" y="2266139"/>
                  <a:pt x="2166897" y="2302151"/>
                </a:cubicBezTo>
                <a:cubicBezTo>
                  <a:pt x="2080559" y="2345571"/>
                  <a:pt x="1989540" y="2375429"/>
                  <a:pt x="1895831" y="2397879"/>
                </a:cubicBezTo>
                <a:cubicBezTo>
                  <a:pt x="1819085" y="2416113"/>
                  <a:pt x="1741520" y="2429105"/>
                  <a:pt x="1663254" y="2438564"/>
                </a:cubicBezTo>
                <a:cubicBezTo>
                  <a:pt x="1600781" y="2446199"/>
                  <a:pt x="1538074" y="2452011"/>
                  <a:pt x="1475367" y="2454746"/>
                </a:cubicBezTo>
                <a:cubicBezTo>
                  <a:pt x="1413128" y="2457595"/>
                  <a:pt x="1351006" y="2458621"/>
                  <a:pt x="1288884" y="2460445"/>
                </a:cubicBezTo>
                <a:cubicBezTo>
                  <a:pt x="1285725" y="2460558"/>
                  <a:pt x="1282567" y="2461242"/>
                  <a:pt x="1279408" y="2461584"/>
                </a:cubicBezTo>
                <a:cubicBezTo>
                  <a:pt x="1268762" y="2461584"/>
                  <a:pt x="1258233" y="2461584"/>
                  <a:pt x="1247586" y="2461584"/>
                </a:cubicBezTo>
                <a:cubicBezTo>
                  <a:pt x="1243024" y="2461242"/>
                  <a:pt x="1238461" y="2460558"/>
                  <a:pt x="1233899" y="2460445"/>
                </a:cubicBezTo>
                <a:cubicBezTo>
                  <a:pt x="1154813" y="2459647"/>
                  <a:pt x="1075611" y="2457026"/>
                  <a:pt x="996642" y="2451328"/>
                </a:cubicBezTo>
                <a:cubicBezTo>
                  <a:pt x="900710" y="2444262"/>
                  <a:pt x="805246" y="2432980"/>
                  <a:pt x="710834" y="2414860"/>
                </a:cubicBezTo>
                <a:cubicBezTo>
                  <a:pt x="621103" y="2397537"/>
                  <a:pt x="533126" y="2374289"/>
                  <a:pt x="447957" y="2340784"/>
                </a:cubicBezTo>
                <a:cubicBezTo>
                  <a:pt x="368988" y="2309672"/>
                  <a:pt x="294465" y="2270583"/>
                  <a:pt x="227430" y="2217819"/>
                </a:cubicBezTo>
                <a:cubicBezTo>
                  <a:pt x="131146" y="2141920"/>
                  <a:pt x="63292" y="2046420"/>
                  <a:pt x="28663" y="1928013"/>
                </a:cubicBezTo>
                <a:cubicBezTo>
                  <a:pt x="15209" y="1882086"/>
                  <a:pt x="7254" y="1835134"/>
                  <a:pt x="3978" y="1787384"/>
                </a:cubicBezTo>
                <a:cubicBezTo>
                  <a:pt x="3276" y="1777241"/>
                  <a:pt x="1404" y="1767212"/>
                  <a:pt x="0" y="1757070"/>
                </a:cubicBezTo>
                <a:cubicBezTo>
                  <a:pt x="0" y="1740773"/>
                  <a:pt x="0" y="1724477"/>
                  <a:pt x="0" y="1708294"/>
                </a:cubicBezTo>
                <a:cubicBezTo>
                  <a:pt x="1053" y="1701684"/>
                  <a:pt x="2808" y="1695188"/>
                  <a:pt x="3159" y="1688464"/>
                </a:cubicBezTo>
                <a:cubicBezTo>
                  <a:pt x="7254" y="1611312"/>
                  <a:pt x="20356" y="1535413"/>
                  <a:pt x="39426" y="1460540"/>
                </a:cubicBezTo>
                <a:cubicBezTo>
                  <a:pt x="65398" y="1358658"/>
                  <a:pt x="101314" y="1260080"/>
                  <a:pt x="143313" y="1163782"/>
                </a:cubicBezTo>
                <a:cubicBezTo>
                  <a:pt x="204265" y="1023495"/>
                  <a:pt x="276449" y="889019"/>
                  <a:pt x="355183" y="757963"/>
                </a:cubicBezTo>
                <a:cubicBezTo>
                  <a:pt x="431461" y="631123"/>
                  <a:pt x="514056" y="508728"/>
                  <a:pt x="608819" y="394879"/>
                </a:cubicBezTo>
                <a:cubicBezTo>
                  <a:pt x="673046" y="317841"/>
                  <a:pt x="742188" y="245589"/>
                  <a:pt x="820103" y="182226"/>
                </a:cubicBezTo>
                <a:cubicBezTo>
                  <a:pt x="882576" y="131285"/>
                  <a:pt x="949495" y="87295"/>
                  <a:pt x="1023316" y="54588"/>
                </a:cubicBezTo>
                <a:cubicBezTo>
                  <a:pt x="1083917" y="27807"/>
                  <a:pt x="1146858" y="9915"/>
                  <a:pt x="1212957" y="3647"/>
                </a:cubicBezTo>
                <a:cubicBezTo>
                  <a:pt x="1223837" y="2621"/>
                  <a:pt x="1234601" y="1254"/>
                  <a:pt x="1245481" y="0"/>
                </a:cubicBezTo>
                <a:close/>
              </a:path>
            </a:pathLst>
          </a:custGeom>
          <a:pattFill prst="pct10">
            <a:fgClr>
              <a:schemeClr val="tx1"/>
            </a:fgClr>
            <a:bgClr>
              <a:schemeClr val="bg1"/>
            </a:bgClr>
          </a:pattFill>
        </p:spPr>
        <p:txBody>
          <a:bodyPr wrap="square" anchor="ctr">
            <a:noAutofit/>
          </a:bodyPr>
          <a:lstStyle>
            <a:lvl1pPr algn="ctr">
              <a:defRPr sz="1600" b="0" i="0">
                <a:latin typeface="Titillium" charset="0"/>
                <a:ea typeface="Titillium" charset="0"/>
                <a:cs typeface="Titillium" charset="0"/>
              </a:defRPr>
            </a:lvl1pPr>
          </a:lstStyle>
          <a:p>
            <a:r>
              <a:rPr lang="en-US"/>
              <a:t>Insert Image</a:t>
            </a:r>
          </a:p>
        </p:txBody>
      </p:sp>
      <p:sp>
        <p:nvSpPr>
          <p:cNvPr id="10" name="Picture Placeholder 9"/>
          <p:cNvSpPr>
            <a:spLocks noGrp="1"/>
          </p:cNvSpPr>
          <p:nvPr>
            <p:ph type="pic" sz="quarter" idx="16" hasCustomPrompt="1"/>
          </p:nvPr>
        </p:nvSpPr>
        <p:spPr>
          <a:xfrm>
            <a:off x="4124960" y="2469774"/>
            <a:ext cx="1697411" cy="1653474"/>
          </a:xfrm>
          <a:custGeom>
            <a:avLst/>
            <a:gdLst>
              <a:gd name="connsiteX0" fmla="*/ 1248912 w 2526994"/>
              <a:gd name="connsiteY0" fmla="*/ 234404 h 2461584"/>
              <a:gd name="connsiteX1" fmla="*/ 1222583 w 2526994"/>
              <a:gd name="connsiteY1" fmla="*/ 237356 h 2461584"/>
              <a:gd name="connsiteX2" fmla="*/ 1069058 w 2526994"/>
              <a:gd name="connsiteY2" fmla="*/ 278596 h 2461584"/>
              <a:gd name="connsiteX3" fmla="*/ 904547 w 2526994"/>
              <a:gd name="connsiteY3" fmla="*/ 381925 h 2461584"/>
              <a:gd name="connsiteX4" fmla="*/ 733502 w 2526994"/>
              <a:gd name="connsiteY4" fmla="*/ 554079 h 2461584"/>
              <a:gd name="connsiteX5" fmla="*/ 528171 w 2526994"/>
              <a:gd name="connsiteY5" fmla="*/ 848013 h 2461584"/>
              <a:gd name="connsiteX6" fmla="*/ 356652 w 2526994"/>
              <a:gd name="connsiteY6" fmla="*/ 1176544 h 2461584"/>
              <a:gd name="connsiteX7" fmla="*/ 272549 w 2526994"/>
              <a:gd name="connsiteY7" fmla="*/ 1416785 h 2461584"/>
              <a:gd name="connsiteX8" fmla="*/ 243189 w 2526994"/>
              <a:gd name="connsiteY8" fmla="*/ 1601301 h 2461584"/>
              <a:gd name="connsiteX9" fmla="*/ 240632 w 2526994"/>
              <a:gd name="connsiteY9" fmla="*/ 1617354 h 2461584"/>
              <a:gd name="connsiteX10" fmla="*/ 240632 w 2526994"/>
              <a:gd name="connsiteY10" fmla="*/ 1656840 h 2461584"/>
              <a:gd name="connsiteX11" fmla="*/ 243852 w 2526994"/>
              <a:gd name="connsiteY11" fmla="*/ 1681381 h 2461584"/>
              <a:gd name="connsiteX12" fmla="*/ 263836 w 2526994"/>
              <a:gd name="connsiteY12" fmla="*/ 1795228 h 2461584"/>
              <a:gd name="connsiteX13" fmla="*/ 424748 w 2526994"/>
              <a:gd name="connsiteY13" fmla="*/ 2029840 h 2461584"/>
              <a:gd name="connsiteX14" fmla="*/ 603276 w 2526994"/>
              <a:gd name="connsiteY14" fmla="*/ 2129387 h 2461584"/>
              <a:gd name="connsiteX15" fmla="*/ 816088 w 2526994"/>
              <a:gd name="connsiteY15" fmla="*/ 2189354 h 2461584"/>
              <a:gd name="connsiteX16" fmla="*/ 1047464 w 2526994"/>
              <a:gd name="connsiteY16" fmla="*/ 2218877 h 2461584"/>
              <a:gd name="connsiteX17" fmla="*/ 1239536 w 2526994"/>
              <a:gd name="connsiteY17" fmla="*/ 2226258 h 2461584"/>
              <a:gd name="connsiteX18" fmla="*/ 1250617 w 2526994"/>
              <a:gd name="connsiteY18" fmla="*/ 2227180 h 2461584"/>
              <a:gd name="connsiteX19" fmla="*/ 1276378 w 2526994"/>
              <a:gd name="connsiteY19" fmla="*/ 2227180 h 2461584"/>
              <a:gd name="connsiteX20" fmla="*/ 1284049 w 2526994"/>
              <a:gd name="connsiteY20" fmla="*/ 2226258 h 2461584"/>
              <a:gd name="connsiteX21" fmla="*/ 1435016 w 2526994"/>
              <a:gd name="connsiteY21" fmla="*/ 2221645 h 2461584"/>
              <a:gd name="connsiteX22" fmla="*/ 1587120 w 2526994"/>
              <a:gd name="connsiteY22" fmla="*/ 2208544 h 2461584"/>
              <a:gd name="connsiteX23" fmla="*/ 1775403 w 2526994"/>
              <a:gd name="connsiteY23" fmla="*/ 2175608 h 2461584"/>
              <a:gd name="connsiteX24" fmla="*/ 1994846 w 2526994"/>
              <a:gd name="connsiteY24" fmla="*/ 2098111 h 2461584"/>
              <a:gd name="connsiteX25" fmla="*/ 2151590 w 2526994"/>
              <a:gd name="connsiteY25" fmla="*/ 1986848 h 2461584"/>
              <a:gd name="connsiteX26" fmla="*/ 2274145 w 2526994"/>
              <a:gd name="connsiteY26" fmla="*/ 1757863 h 2461584"/>
              <a:gd name="connsiteX27" fmla="*/ 2284847 w 2526994"/>
              <a:gd name="connsiteY27" fmla="*/ 1667727 h 2461584"/>
              <a:gd name="connsiteX28" fmla="*/ 2286362 w 2526994"/>
              <a:gd name="connsiteY28" fmla="*/ 1655087 h 2461584"/>
              <a:gd name="connsiteX29" fmla="*/ 2286362 w 2526994"/>
              <a:gd name="connsiteY29" fmla="*/ 1617354 h 2461584"/>
              <a:gd name="connsiteX30" fmla="*/ 2284942 w 2526994"/>
              <a:gd name="connsiteY30" fmla="*/ 1607298 h 2461584"/>
              <a:gd name="connsiteX31" fmla="*/ 2254540 w 2526994"/>
              <a:gd name="connsiteY31" fmla="*/ 1410142 h 2461584"/>
              <a:gd name="connsiteX32" fmla="*/ 2146949 w 2526994"/>
              <a:gd name="connsiteY32" fmla="*/ 1120175 h 2461584"/>
              <a:gd name="connsiteX33" fmla="*/ 1851171 w 2526994"/>
              <a:gd name="connsiteY33" fmla="*/ 624195 h 2461584"/>
              <a:gd name="connsiteX34" fmla="*/ 1685997 w 2526994"/>
              <a:gd name="connsiteY34" fmla="*/ 435988 h 2461584"/>
              <a:gd name="connsiteX35" fmla="*/ 1501313 w 2526994"/>
              <a:gd name="connsiteY35" fmla="*/ 298616 h 2461584"/>
              <a:gd name="connsiteX36" fmla="*/ 1332541 w 2526994"/>
              <a:gd name="connsiteY36" fmla="*/ 240678 h 2461584"/>
              <a:gd name="connsiteX37" fmla="*/ 1287364 w 2526994"/>
              <a:gd name="connsiteY37" fmla="*/ 235788 h 2461584"/>
              <a:gd name="connsiteX38" fmla="*/ 1279787 w 2526994"/>
              <a:gd name="connsiteY38" fmla="*/ 234404 h 2461584"/>
              <a:gd name="connsiteX39" fmla="*/ 1248912 w 2526994"/>
              <a:gd name="connsiteY39" fmla="*/ 234404 h 2461584"/>
              <a:gd name="connsiteX40" fmla="*/ 1245481 w 2526994"/>
              <a:gd name="connsiteY40" fmla="*/ 0 h 2461584"/>
              <a:gd name="connsiteX41" fmla="*/ 1283620 w 2526994"/>
              <a:gd name="connsiteY41" fmla="*/ 0 h 2461584"/>
              <a:gd name="connsiteX42" fmla="*/ 1292979 w 2526994"/>
              <a:gd name="connsiteY42" fmla="*/ 1710 h 2461584"/>
              <a:gd name="connsiteX43" fmla="*/ 1348783 w 2526994"/>
              <a:gd name="connsiteY43" fmla="*/ 7750 h 2461584"/>
              <a:gd name="connsiteX44" fmla="*/ 1557260 w 2526994"/>
              <a:gd name="connsiteY44" fmla="*/ 79318 h 2461584"/>
              <a:gd name="connsiteX45" fmla="*/ 1785392 w 2526994"/>
              <a:gd name="connsiteY45" fmla="*/ 249008 h 2461584"/>
              <a:gd name="connsiteX46" fmla="*/ 1989423 w 2526994"/>
              <a:gd name="connsiteY46" fmla="*/ 481491 h 2461584"/>
              <a:gd name="connsiteX47" fmla="*/ 2354784 w 2526994"/>
              <a:gd name="connsiteY47" fmla="*/ 1094151 h 2461584"/>
              <a:gd name="connsiteX48" fmla="*/ 2487685 w 2526994"/>
              <a:gd name="connsiteY48" fmla="*/ 1452335 h 2461584"/>
              <a:gd name="connsiteX49" fmla="*/ 2525239 w 2526994"/>
              <a:gd name="connsiteY49" fmla="*/ 1695872 h 2461584"/>
              <a:gd name="connsiteX50" fmla="*/ 2526994 w 2526994"/>
              <a:gd name="connsiteY50" fmla="*/ 1708294 h 2461584"/>
              <a:gd name="connsiteX51" fmla="*/ 2526994 w 2526994"/>
              <a:gd name="connsiteY51" fmla="*/ 1754904 h 2461584"/>
              <a:gd name="connsiteX52" fmla="*/ 2525122 w 2526994"/>
              <a:gd name="connsiteY52" fmla="*/ 1770517 h 2461584"/>
              <a:gd name="connsiteX53" fmla="*/ 2511902 w 2526994"/>
              <a:gd name="connsiteY53" fmla="*/ 1881858 h 2461584"/>
              <a:gd name="connsiteX54" fmla="*/ 2360517 w 2526994"/>
              <a:gd name="connsiteY54" fmla="*/ 2164713 h 2461584"/>
              <a:gd name="connsiteX55" fmla="*/ 2166897 w 2526994"/>
              <a:gd name="connsiteY55" fmla="*/ 2302151 h 2461584"/>
              <a:gd name="connsiteX56" fmla="*/ 1895831 w 2526994"/>
              <a:gd name="connsiteY56" fmla="*/ 2397879 h 2461584"/>
              <a:gd name="connsiteX57" fmla="*/ 1663254 w 2526994"/>
              <a:gd name="connsiteY57" fmla="*/ 2438564 h 2461584"/>
              <a:gd name="connsiteX58" fmla="*/ 1475367 w 2526994"/>
              <a:gd name="connsiteY58" fmla="*/ 2454746 h 2461584"/>
              <a:gd name="connsiteX59" fmla="*/ 1288884 w 2526994"/>
              <a:gd name="connsiteY59" fmla="*/ 2460445 h 2461584"/>
              <a:gd name="connsiteX60" fmla="*/ 1279408 w 2526994"/>
              <a:gd name="connsiteY60" fmla="*/ 2461584 h 2461584"/>
              <a:gd name="connsiteX61" fmla="*/ 1247586 w 2526994"/>
              <a:gd name="connsiteY61" fmla="*/ 2461584 h 2461584"/>
              <a:gd name="connsiteX62" fmla="*/ 1233899 w 2526994"/>
              <a:gd name="connsiteY62" fmla="*/ 2460445 h 2461584"/>
              <a:gd name="connsiteX63" fmla="*/ 996642 w 2526994"/>
              <a:gd name="connsiteY63" fmla="*/ 2451328 h 2461584"/>
              <a:gd name="connsiteX64" fmla="*/ 710834 w 2526994"/>
              <a:gd name="connsiteY64" fmla="*/ 2414860 h 2461584"/>
              <a:gd name="connsiteX65" fmla="*/ 447957 w 2526994"/>
              <a:gd name="connsiteY65" fmla="*/ 2340784 h 2461584"/>
              <a:gd name="connsiteX66" fmla="*/ 227430 w 2526994"/>
              <a:gd name="connsiteY66" fmla="*/ 2217819 h 2461584"/>
              <a:gd name="connsiteX67" fmla="*/ 28663 w 2526994"/>
              <a:gd name="connsiteY67" fmla="*/ 1928013 h 2461584"/>
              <a:gd name="connsiteX68" fmla="*/ 3978 w 2526994"/>
              <a:gd name="connsiteY68" fmla="*/ 1787384 h 2461584"/>
              <a:gd name="connsiteX69" fmla="*/ 0 w 2526994"/>
              <a:gd name="connsiteY69" fmla="*/ 1757070 h 2461584"/>
              <a:gd name="connsiteX70" fmla="*/ 0 w 2526994"/>
              <a:gd name="connsiteY70" fmla="*/ 1708294 h 2461584"/>
              <a:gd name="connsiteX71" fmla="*/ 3159 w 2526994"/>
              <a:gd name="connsiteY71" fmla="*/ 1688464 h 2461584"/>
              <a:gd name="connsiteX72" fmla="*/ 39426 w 2526994"/>
              <a:gd name="connsiteY72" fmla="*/ 1460540 h 2461584"/>
              <a:gd name="connsiteX73" fmla="*/ 143313 w 2526994"/>
              <a:gd name="connsiteY73" fmla="*/ 1163782 h 2461584"/>
              <a:gd name="connsiteX74" fmla="*/ 355183 w 2526994"/>
              <a:gd name="connsiteY74" fmla="*/ 757963 h 2461584"/>
              <a:gd name="connsiteX75" fmla="*/ 608819 w 2526994"/>
              <a:gd name="connsiteY75" fmla="*/ 394879 h 2461584"/>
              <a:gd name="connsiteX76" fmla="*/ 820103 w 2526994"/>
              <a:gd name="connsiteY76" fmla="*/ 182226 h 2461584"/>
              <a:gd name="connsiteX77" fmla="*/ 1023316 w 2526994"/>
              <a:gd name="connsiteY77" fmla="*/ 54588 h 2461584"/>
              <a:gd name="connsiteX78" fmla="*/ 1212957 w 2526994"/>
              <a:gd name="connsiteY78" fmla="*/ 3647 h 2461584"/>
              <a:gd name="connsiteX79" fmla="*/ 1245481 w 2526994"/>
              <a:gd name="connsiteY79" fmla="*/ 0 h 2461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2526994" h="2461584">
                <a:moveTo>
                  <a:pt x="1248912" y="234404"/>
                </a:moveTo>
                <a:cubicBezTo>
                  <a:pt x="1240104" y="235419"/>
                  <a:pt x="1231391" y="236526"/>
                  <a:pt x="1222583" y="237356"/>
                </a:cubicBezTo>
                <a:cubicBezTo>
                  <a:pt x="1169072" y="242431"/>
                  <a:pt x="1118118" y="256915"/>
                  <a:pt x="1069058" y="278596"/>
                </a:cubicBezTo>
                <a:cubicBezTo>
                  <a:pt x="1009296" y="305074"/>
                  <a:pt x="955122" y="340686"/>
                  <a:pt x="904547" y="381925"/>
                </a:cubicBezTo>
                <a:cubicBezTo>
                  <a:pt x="841471" y="433220"/>
                  <a:pt x="785497" y="491712"/>
                  <a:pt x="733502" y="554079"/>
                </a:cubicBezTo>
                <a:cubicBezTo>
                  <a:pt x="656787" y="646245"/>
                  <a:pt x="589922" y="745330"/>
                  <a:pt x="528171" y="848013"/>
                </a:cubicBezTo>
                <a:cubicBezTo>
                  <a:pt x="464431" y="954110"/>
                  <a:pt x="405995" y="1062975"/>
                  <a:pt x="356652" y="1176544"/>
                </a:cubicBezTo>
                <a:cubicBezTo>
                  <a:pt x="322651" y="1254503"/>
                  <a:pt x="293575" y="1334306"/>
                  <a:pt x="272549" y="1416785"/>
                </a:cubicBezTo>
                <a:cubicBezTo>
                  <a:pt x="257112" y="1477398"/>
                  <a:pt x="246504" y="1538842"/>
                  <a:pt x="243189" y="1601301"/>
                </a:cubicBezTo>
                <a:cubicBezTo>
                  <a:pt x="242905" y="1606744"/>
                  <a:pt x="241485" y="1612003"/>
                  <a:pt x="240632" y="1617354"/>
                </a:cubicBezTo>
                <a:cubicBezTo>
                  <a:pt x="240632" y="1630454"/>
                  <a:pt x="240632" y="1643647"/>
                  <a:pt x="240632" y="1656840"/>
                </a:cubicBezTo>
                <a:cubicBezTo>
                  <a:pt x="241769" y="1665051"/>
                  <a:pt x="243284" y="1673170"/>
                  <a:pt x="243852" y="1681381"/>
                </a:cubicBezTo>
                <a:cubicBezTo>
                  <a:pt x="246504" y="1720037"/>
                  <a:pt x="252944" y="1758048"/>
                  <a:pt x="263836" y="1795228"/>
                </a:cubicBezTo>
                <a:cubicBezTo>
                  <a:pt x="291870" y="1891084"/>
                  <a:pt x="346802" y="1968396"/>
                  <a:pt x="424748" y="2029840"/>
                </a:cubicBezTo>
                <a:cubicBezTo>
                  <a:pt x="479017" y="2072556"/>
                  <a:pt x="539347" y="2104200"/>
                  <a:pt x="603276" y="2129387"/>
                </a:cubicBezTo>
                <a:cubicBezTo>
                  <a:pt x="672224" y="2156510"/>
                  <a:pt x="743446" y="2175331"/>
                  <a:pt x="816088" y="2189354"/>
                </a:cubicBezTo>
                <a:cubicBezTo>
                  <a:pt x="892519" y="2204023"/>
                  <a:pt x="969802" y="2213157"/>
                  <a:pt x="1047464" y="2218877"/>
                </a:cubicBezTo>
                <a:cubicBezTo>
                  <a:pt x="1111393" y="2223490"/>
                  <a:pt x="1175512" y="2225612"/>
                  <a:pt x="1239536" y="2226258"/>
                </a:cubicBezTo>
                <a:cubicBezTo>
                  <a:pt x="1243229" y="2226350"/>
                  <a:pt x="1246923" y="2226903"/>
                  <a:pt x="1250617" y="2227180"/>
                </a:cubicBezTo>
                <a:cubicBezTo>
                  <a:pt x="1259235" y="2227180"/>
                  <a:pt x="1267759" y="2227180"/>
                  <a:pt x="1276378" y="2227180"/>
                </a:cubicBezTo>
                <a:cubicBezTo>
                  <a:pt x="1278935" y="2226903"/>
                  <a:pt x="1281492" y="2226350"/>
                  <a:pt x="1284049" y="2226258"/>
                </a:cubicBezTo>
                <a:cubicBezTo>
                  <a:pt x="1334340" y="2224781"/>
                  <a:pt x="1384631" y="2223951"/>
                  <a:pt x="1435016" y="2221645"/>
                </a:cubicBezTo>
                <a:cubicBezTo>
                  <a:pt x="1485781" y="2219431"/>
                  <a:pt x="1536545" y="2214725"/>
                  <a:pt x="1587120" y="2208544"/>
                </a:cubicBezTo>
                <a:cubicBezTo>
                  <a:pt x="1650481" y="2200887"/>
                  <a:pt x="1713274" y="2190369"/>
                  <a:pt x="1775403" y="2175608"/>
                </a:cubicBezTo>
                <a:cubicBezTo>
                  <a:pt x="1851266" y="2157433"/>
                  <a:pt x="1924950" y="2133261"/>
                  <a:pt x="1994846" y="2098111"/>
                </a:cubicBezTo>
                <a:cubicBezTo>
                  <a:pt x="2052713" y="2068957"/>
                  <a:pt x="2105845" y="2033069"/>
                  <a:pt x="2151590" y="1986848"/>
                </a:cubicBezTo>
                <a:cubicBezTo>
                  <a:pt x="2215046" y="1922636"/>
                  <a:pt x="2255487" y="1846062"/>
                  <a:pt x="2274145" y="1757863"/>
                </a:cubicBezTo>
                <a:cubicBezTo>
                  <a:pt x="2280490" y="1728156"/>
                  <a:pt x="2284752" y="1698172"/>
                  <a:pt x="2284847" y="1667727"/>
                </a:cubicBezTo>
                <a:cubicBezTo>
                  <a:pt x="2284847" y="1663483"/>
                  <a:pt x="2285794" y="1659331"/>
                  <a:pt x="2286362" y="1655087"/>
                </a:cubicBezTo>
                <a:cubicBezTo>
                  <a:pt x="2286362" y="1642540"/>
                  <a:pt x="2286362" y="1629901"/>
                  <a:pt x="2286362" y="1617354"/>
                </a:cubicBezTo>
                <a:cubicBezTo>
                  <a:pt x="2285889" y="1614033"/>
                  <a:pt x="2285036" y="1610711"/>
                  <a:pt x="2284942" y="1607298"/>
                </a:cubicBezTo>
                <a:cubicBezTo>
                  <a:pt x="2283805" y="1540226"/>
                  <a:pt x="2271303" y="1474815"/>
                  <a:pt x="2254540" y="1410142"/>
                </a:cubicBezTo>
                <a:cubicBezTo>
                  <a:pt x="2228684" y="1309857"/>
                  <a:pt x="2191274" y="1213724"/>
                  <a:pt x="2146949" y="1120175"/>
                </a:cubicBezTo>
                <a:cubicBezTo>
                  <a:pt x="2064173" y="945438"/>
                  <a:pt x="1966906" y="779281"/>
                  <a:pt x="1851171" y="624195"/>
                </a:cubicBezTo>
                <a:cubicBezTo>
                  <a:pt x="1801164" y="557123"/>
                  <a:pt x="1746706" y="493742"/>
                  <a:pt x="1685997" y="435988"/>
                </a:cubicBezTo>
                <a:cubicBezTo>
                  <a:pt x="1630024" y="382663"/>
                  <a:pt x="1569599" y="335242"/>
                  <a:pt x="1501313" y="298616"/>
                </a:cubicBezTo>
                <a:cubicBezTo>
                  <a:pt x="1448181" y="270108"/>
                  <a:pt x="1392302" y="249627"/>
                  <a:pt x="1332541" y="240678"/>
                </a:cubicBezTo>
                <a:cubicBezTo>
                  <a:pt x="1317576" y="238371"/>
                  <a:pt x="1302423" y="237449"/>
                  <a:pt x="1287364" y="235788"/>
                </a:cubicBezTo>
                <a:cubicBezTo>
                  <a:pt x="1284807" y="235603"/>
                  <a:pt x="1282344" y="234865"/>
                  <a:pt x="1279787" y="234404"/>
                </a:cubicBezTo>
                <a:cubicBezTo>
                  <a:pt x="1269464" y="234404"/>
                  <a:pt x="1259235" y="234404"/>
                  <a:pt x="1248912" y="234404"/>
                </a:cubicBezTo>
                <a:close/>
                <a:moveTo>
                  <a:pt x="1245481" y="0"/>
                </a:moveTo>
                <a:cubicBezTo>
                  <a:pt x="1258233" y="0"/>
                  <a:pt x="1270868" y="0"/>
                  <a:pt x="1283620" y="0"/>
                </a:cubicBezTo>
                <a:cubicBezTo>
                  <a:pt x="1286778" y="570"/>
                  <a:pt x="1289820" y="1482"/>
                  <a:pt x="1292979" y="1710"/>
                </a:cubicBezTo>
                <a:cubicBezTo>
                  <a:pt x="1311580" y="3761"/>
                  <a:pt x="1330299" y="4901"/>
                  <a:pt x="1348783" y="7750"/>
                </a:cubicBezTo>
                <a:cubicBezTo>
                  <a:pt x="1422604" y="18804"/>
                  <a:pt x="1491629" y="44104"/>
                  <a:pt x="1557260" y="79318"/>
                </a:cubicBezTo>
                <a:cubicBezTo>
                  <a:pt x="1641610" y="124561"/>
                  <a:pt x="1716250" y="183137"/>
                  <a:pt x="1785392" y="249008"/>
                </a:cubicBezTo>
                <a:cubicBezTo>
                  <a:pt x="1860383" y="320348"/>
                  <a:pt x="1927652" y="398640"/>
                  <a:pt x="1989423" y="481491"/>
                </a:cubicBezTo>
                <a:cubicBezTo>
                  <a:pt x="2132385" y="673061"/>
                  <a:pt x="2252534" y="878307"/>
                  <a:pt x="2354784" y="1094151"/>
                </a:cubicBezTo>
                <a:cubicBezTo>
                  <a:pt x="2409536" y="1209709"/>
                  <a:pt x="2455747" y="1328458"/>
                  <a:pt x="2487685" y="1452335"/>
                </a:cubicBezTo>
                <a:cubicBezTo>
                  <a:pt x="2508393" y="1532222"/>
                  <a:pt x="2523835" y="1613021"/>
                  <a:pt x="2525239" y="1695872"/>
                </a:cubicBezTo>
                <a:cubicBezTo>
                  <a:pt x="2525356" y="1700089"/>
                  <a:pt x="2526409" y="1704191"/>
                  <a:pt x="2526994" y="1708294"/>
                </a:cubicBezTo>
                <a:cubicBezTo>
                  <a:pt x="2526994" y="1723793"/>
                  <a:pt x="2526994" y="1739406"/>
                  <a:pt x="2526994" y="1754904"/>
                </a:cubicBezTo>
                <a:cubicBezTo>
                  <a:pt x="2526292" y="1760147"/>
                  <a:pt x="2525122" y="1765275"/>
                  <a:pt x="2525122" y="1770517"/>
                </a:cubicBezTo>
                <a:cubicBezTo>
                  <a:pt x="2525005" y="1808125"/>
                  <a:pt x="2519741" y="1845163"/>
                  <a:pt x="2511902" y="1881858"/>
                </a:cubicBezTo>
                <a:cubicBezTo>
                  <a:pt x="2488855" y="1990806"/>
                  <a:pt x="2438900" y="2085395"/>
                  <a:pt x="2360517" y="2164713"/>
                </a:cubicBezTo>
                <a:cubicBezTo>
                  <a:pt x="2304010" y="2221808"/>
                  <a:pt x="2238379" y="2266139"/>
                  <a:pt x="2166897" y="2302151"/>
                </a:cubicBezTo>
                <a:cubicBezTo>
                  <a:pt x="2080559" y="2345571"/>
                  <a:pt x="1989540" y="2375429"/>
                  <a:pt x="1895831" y="2397879"/>
                </a:cubicBezTo>
                <a:cubicBezTo>
                  <a:pt x="1819085" y="2416113"/>
                  <a:pt x="1741520" y="2429105"/>
                  <a:pt x="1663254" y="2438564"/>
                </a:cubicBezTo>
                <a:cubicBezTo>
                  <a:pt x="1600781" y="2446199"/>
                  <a:pt x="1538074" y="2452011"/>
                  <a:pt x="1475367" y="2454746"/>
                </a:cubicBezTo>
                <a:cubicBezTo>
                  <a:pt x="1413128" y="2457595"/>
                  <a:pt x="1351006" y="2458621"/>
                  <a:pt x="1288884" y="2460445"/>
                </a:cubicBezTo>
                <a:cubicBezTo>
                  <a:pt x="1285725" y="2460558"/>
                  <a:pt x="1282567" y="2461242"/>
                  <a:pt x="1279408" y="2461584"/>
                </a:cubicBezTo>
                <a:cubicBezTo>
                  <a:pt x="1268762" y="2461584"/>
                  <a:pt x="1258233" y="2461584"/>
                  <a:pt x="1247586" y="2461584"/>
                </a:cubicBezTo>
                <a:cubicBezTo>
                  <a:pt x="1243024" y="2461242"/>
                  <a:pt x="1238461" y="2460558"/>
                  <a:pt x="1233899" y="2460445"/>
                </a:cubicBezTo>
                <a:cubicBezTo>
                  <a:pt x="1154813" y="2459647"/>
                  <a:pt x="1075611" y="2457026"/>
                  <a:pt x="996642" y="2451328"/>
                </a:cubicBezTo>
                <a:cubicBezTo>
                  <a:pt x="900710" y="2444262"/>
                  <a:pt x="805246" y="2432980"/>
                  <a:pt x="710834" y="2414860"/>
                </a:cubicBezTo>
                <a:cubicBezTo>
                  <a:pt x="621103" y="2397537"/>
                  <a:pt x="533126" y="2374289"/>
                  <a:pt x="447957" y="2340784"/>
                </a:cubicBezTo>
                <a:cubicBezTo>
                  <a:pt x="368988" y="2309672"/>
                  <a:pt x="294465" y="2270583"/>
                  <a:pt x="227430" y="2217819"/>
                </a:cubicBezTo>
                <a:cubicBezTo>
                  <a:pt x="131146" y="2141920"/>
                  <a:pt x="63292" y="2046420"/>
                  <a:pt x="28663" y="1928013"/>
                </a:cubicBezTo>
                <a:cubicBezTo>
                  <a:pt x="15209" y="1882086"/>
                  <a:pt x="7254" y="1835134"/>
                  <a:pt x="3978" y="1787384"/>
                </a:cubicBezTo>
                <a:cubicBezTo>
                  <a:pt x="3276" y="1777241"/>
                  <a:pt x="1404" y="1767212"/>
                  <a:pt x="0" y="1757070"/>
                </a:cubicBezTo>
                <a:cubicBezTo>
                  <a:pt x="0" y="1740773"/>
                  <a:pt x="0" y="1724477"/>
                  <a:pt x="0" y="1708294"/>
                </a:cubicBezTo>
                <a:cubicBezTo>
                  <a:pt x="1053" y="1701684"/>
                  <a:pt x="2808" y="1695188"/>
                  <a:pt x="3159" y="1688464"/>
                </a:cubicBezTo>
                <a:cubicBezTo>
                  <a:pt x="7254" y="1611312"/>
                  <a:pt x="20356" y="1535413"/>
                  <a:pt x="39426" y="1460540"/>
                </a:cubicBezTo>
                <a:cubicBezTo>
                  <a:pt x="65398" y="1358658"/>
                  <a:pt x="101314" y="1260080"/>
                  <a:pt x="143313" y="1163782"/>
                </a:cubicBezTo>
                <a:cubicBezTo>
                  <a:pt x="204265" y="1023495"/>
                  <a:pt x="276449" y="889019"/>
                  <a:pt x="355183" y="757963"/>
                </a:cubicBezTo>
                <a:cubicBezTo>
                  <a:pt x="431461" y="631123"/>
                  <a:pt x="514056" y="508728"/>
                  <a:pt x="608819" y="394879"/>
                </a:cubicBezTo>
                <a:cubicBezTo>
                  <a:pt x="673046" y="317841"/>
                  <a:pt x="742188" y="245589"/>
                  <a:pt x="820103" y="182226"/>
                </a:cubicBezTo>
                <a:cubicBezTo>
                  <a:pt x="882576" y="131285"/>
                  <a:pt x="949495" y="87295"/>
                  <a:pt x="1023316" y="54588"/>
                </a:cubicBezTo>
                <a:cubicBezTo>
                  <a:pt x="1083917" y="27807"/>
                  <a:pt x="1146858" y="9915"/>
                  <a:pt x="1212957" y="3647"/>
                </a:cubicBezTo>
                <a:cubicBezTo>
                  <a:pt x="1223837" y="2621"/>
                  <a:pt x="1234601" y="1254"/>
                  <a:pt x="1245481" y="0"/>
                </a:cubicBezTo>
                <a:close/>
              </a:path>
            </a:pathLst>
          </a:custGeom>
          <a:pattFill prst="pct10">
            <a:fgClr>
              <a:schemeClr val="tx1"/>
            </a:fgClr>
            <a:bgClr>
              <a:schemeClr val="bg1"/>
            </a:bgClr>
          </a:pattFill>
        </p:spPr>
        <p:txBody>
          <a:bodyPr wrap="square" anchor="ctr">
            <a:noAutofit/>
          </a:bodyPr>
          <a:lstStyle>
            <a:lvl1pPr algn="ctr">
              <a:defRPr sz="1600" b="0" i="0">
                <a:latin typeface="Titillium" charset="0"/>
                <a:ea typeface="Titillium" charset="0"/>
                <a:cs typeface="Titillium" charset="0"/>
              </a:defRPr>
            </a:lvl1pPr>
          </a:lstStyle>
          <a:p>
            <a:r>
              <a:rPr lang="en-US"/>
              <a:t>Insert Image</a:t>
            </a:r>
          </a:p>
        </p:txBody>
      </p:sp>
      <p:sp>
        <p:nvSpPr>
          <p:cNvPr id="11" name="Picture Placeholder 10"/>
          <p:cNvSpPr>
            <a:spLocks noGrp="1"/>
          </p:cNvSpPr>
          <p:nvPr>
            <p:ph type="pic" sz="quarter" idx="17" hasCustomPrompt="1"/>
          </p:nvPr>
        </p:nvSpPr>
        <p:spPr>
          <a:xfrm>
            <a:off x="6385078" y="2469774"/>
            <a:ext cx="1697411" cy="1653474"/>
          </a:xfrm>
          <a:custGeom>
            <a:avLst/>
            <a:gdLst>
              <a:gd name="connsiteX0" fmla="*/ 1248912 w 2526994"/>
              <a:gd name="connsiteY0" fmla="*/ 234404 h 2461584"/>
              <a:gd name="connsiteX1" fmla="*/ 1222583 w 2526994"/>
              <a:gd name="connsiteY1" fmla="*/ 237356 h 2461584"/>
              <a:gd name="connsiteX2" fmla="*/ 1069058 w 2526994"/>
              <a:gd name="connsiteY2" fmla="*/ 278596 h 2461584"/>
              <a:gd name="connsiteX3" fmla="*/ 904547 w 2526994"/>
              <a:gd name="connsiteY3" fmla="*/ 381925 h 2461584"/>
              <a:gd name="connsiteX4" fmla="*/ 733502 w 2526994"/>
              <a:gd name="connsiteY4" fmla="*/ 554079 h 2461584"/>
              <a:gd name="connsiteX5" fmla="*/ 528171 w 2526994"/>
              <a:gd name="connsiteY5" fmla="*/ 848013 h 2461584"/>
              <a:gd name="connsiteX6" fmla="*/ 356652 w 2526994"/>
              <a:gd name="connsiteY6" fmla="*/ 1176544 h 2461584"/>
              <a:gd name="connsiteX7" fmla="*/ 272549 w 2526994"/>
              <a:gd name="connsiteY7" fmla="*/ 1416785 h 2461584"/>
              <a:gd name="connsiteX8" fmla="*/ 243189 w 2526994"/>
              <a:gd name="connsiteY8" fmla="*/ 1601301 h 2461584"/>
              <a:gd name="connsiteX9" fmla="*/ 240632 w 2526994"/>
              <a:gd name="connsiteY9" fmla="*/ 1617354 h 2461584"/>
              <a:gd name="connsiteX10" fmla="*/ 240632 w 2526994"/>
              <a:gd name="connsiteY10" fmla="*/ 1656840 h 2461584"/>
              <a:gd name="connsiteX11" fmla="*/ 243852 w 2526994"/>
              <a:gd name="connsiteY11" fmla="*/ 1681381 h 2461584"/>
              <a:gd name="connsiteX12" fmla="*/ 263836 w 2526994"/>
              <a:gd name="connsiteY12" fmla="*/ 1795228 h 2461584"/>
              <a:gd name="connsiteX13" fmla="*/ 424748 w 2526994"/>
              <a:gd name="connsiteY13" fmla="*/ 2029840 h 2461584"/>
              <a:gd name="connsiteX14" fmla="*/ 603276 w 2526994"/>
              <a:gd name="connsiteY14" fmla="*/ 2129387 h 2461584"/>
              <a:gd name="connsiteX15" fmla="*/ 816088 w 2526994"/>
              <a:gd name="connsiteY15" fmla="*/ 2189354 h 2461584"/>
              <a:gd name="connsiteX16" fmla="*/ 1047464 w 2526994"/>
              <a:gd name="connsiteY16" fmla="*/ 2218877 h 2461584"/>
              <a:gd name="connsiteX17" fmla="*/ 1239536 w 2526994"/>
              <a:gd name="connsiteY17" fmla="*/ 2226258 h 2461584"/>
              <a:gd name="connsiteX18" fmla="*/ 1250617 w 2526994"/>
              <a:gd name="connsiteY18" fmla="*/ 2227180 h 2461584"/>
              <a:gd name="connsiteX19" fmla="*/ 1276378 w 2526994"/>
              <a:gd name="connsiteY19" fmla="*/ 2227180 h 2461584"/>
              <a:gd name="connsiteX20" fmla="*/ 1284049 w 2526994"/>
              <a:gd name="connsiteY20" fmla="*/ 2226258 h 2461584"/>
              <a:gd name="connsiteX21" fmla="*/ 1435016 w 2526994"/>
              <a:gd name="connsiteY21" fmla="*/ 2221645 h 2461584"/>
              <a:gd name="connsiteX22" fmla="*/ 1587120 w 2526994"/>
              <a:gd name="connsiteY22" fmla="*/ 2208544 h 2461584"/>
              <a:gd name="connsiteX23" fmla="*/ 1775403 w 2526994"/>
              <a:gd name="connsiteY23" fmla="*/ 2175608 h 2461584"/>
              <a:gd name="connsiteX24" fmla="*/ 1994846 w 2526994"/>
              <a:gd name="connsiteY24" fmla="*/ 2098111 h 2461584"/>
              <a:gd name="connsiteX25" fmla="*/ 2151590 w 2526994"/>
              <a:gd name="connsiteY25" fmla="*/ 1986848 h 2461584"/>
              <a:gd name="connsiteX26" fmla="*/ 2274145 w 2526994"/>
              <a:gd name="connsiteY26" fmla="*/ 1757863 h 2461584"/>
              <a:gd name="connsiteX27" fmla="*/ 2284847 w 2526994"/>
              <a:gd name="connsiteY27" fmla="*/ 1667727 h 2461584"/>
              <a:gd name="connsiteX28" fmla="*/ 2286362 w 2526994"/>
              <a:gd name="connsiteY28" fmla="*/ 1655087 h 2461584"/>
              <a:gd name="connsiteX29" fmla="*/ 2286362 w 2526994"/>
              <a:gd name="connsiteY29" fmla="*/ 1617354 h 2461584"/>
              <a:gd name="connsiteX30" fmla="*/ 2284942 w 2526994"/>
              <a:gd name="connsiteY30" fmla="*/ 1607298 h 2461584"/>
              <a:gd name="connsiteX31" fmla="*/ 2254540 w 2526994"/>
              <a:gd name="connsiteY31" fmla="*/ 1410142 h 2461584"/>
              <a:gd name="connsiteX32" fmla="*/ 2146949 w 2526994"/>
              <a:gd name="connsiteY32" fmla="*/ 1120175 h 2461584"/>
              <a:gd name="connsiteX33" fmla="*/ 1851171 w 2526994"/>
              <a:gd name="connsiteY33" fmla="*/ 624195 h 2461584"/>
              <a:gd name="connsiteX34" fmla="*/ 1685997 w 2526994"/>
              <a:gd name="connsiteY34" fmla="*/ 435988 h 2461584"/>
              <a:gd name="connsiteX35" fmla="*/ 1501313 w 2526994"/>
              <a:gd name="connsiteY35" fmla="*/ 298616 h 2461584"/>
              <a:gd name="connsiteX36" fmla="*/ 1332541 w 2526994"/>
              <a:gd name="connsiteY36" fmla="*/ 240678 h 2461584"/>
              <a:gd name="connsiteX37" fmla="*/ 1287364 w 2526994"/>
              <a:gd name="connsiteY37" fmla="*/ 235788 h 2461584"/>
              <a:gd name="connsiteX38" fmla="*/ 1279787 w 2526994"/>
              <a:gd name="connsiteY38" fmla="*/ 234404 h 2461584"/>
              <a:gd name="connsiteX39" fmla="*/ 1248912 w 2526994"/>
              <a:gd name="connsiteY39" fmla="*/ 234404 h 2461584"/>
              <a:gd name="connsiteX40" fmla="*/ 1245481 w 2526994"/>
              <a:gd name="connsiteY40" fmla="*/ 0 h 2461584"/>
              <a:gd name="connsiteX41" fmla="*/ 1283620 w 2526994"/>
              <a:gd name="connsiteY41" fmla="*/ 0 h 2461584"/>
              <a:gd name="connsiteX42" fmla="*/ 1292979 w 2526994"/>
              <a:gd name="connsiteY42" fmla="*/ 1710 h 2461584"/>
              <a:gd name="connsiteX43" fmla="*/ 1348783 w 2526994"/>
              <a:gd name="connsiteY43" fmla="*/ 7750 h 2461584"/>
              <a:gd name="connsiteX44" fmla="*/ 1557260 w 2526994"/>
              <a:gd name="connsiteY44" fmla="*/ 79318 h 2461584"/>
              <a:gd name="connsiteX45" fmla="*/ 1785392 w 2526994"/>
              <a:gd name="connsiteY45" fmla="*/ 249008 h 2461584"/>
              <a:gd name="connsiteX46" fmla="*/ 1989423 w 2526994"/>
              <a:gd name="connsiteY46" fmla="*/ 481491 h 2461584"/>
              <a:gd name="connsiteX47" fmla="*/ 2354784 w 2526994"/>
              <a:gd name="connsiteY47" fmla="*/ 1094151 h 2461584"/>
              <a:gd name="connsiteX48" fmla="*/ 2487685 w 2526994"/>
              <a:gd name="connsiteY48" fmla="*/ 1452335 h 2461584"/>
              <a:gd name="connsiteX49" fmla="*/ 2525239 w 2526994"/>
              <a:gd name="connsiteY49" fmla="*/ 1695872 h 2461584"/>
              <a:gd name="connsiteX50" fmla="*/ 2526994 w 2526994"/>
              <a:gd name="connsiteY50" fmla="*/ 1708294 h 2461584"/>
              <a:gd name="connsiteX51" fmla="*/ 2526994 w 2526994"/>
              <a:gd name="connsiteY51" fmla="*/ 1754904 h 2461584"/>
              <a:gd name="connsiteX52" fmla="*/ 2525122 w 2526994"/>
              <a:gd name="connsiteY52" fmla="*/ 1770517 h 2461584"/>
              <a:gd name="connsiteX53" fmla="*/ 2511902 w 2526994"/>
              <a:gd name="connsiteY53" fmla="*/ 1881858 h 2461584"/>
              <a:gd name="connsiteX54" fmla="*/ 2360517 w 2526994"/>
              <a:gd name="connsiteY54" fmla="*/ 2164713 h 2461584"/>
              <a:gd name="connsiteX55" fmla="*/ 2166897 w 2526994"/>
              <a:gd name="connsiteY55" fmla="*/ 2302151 h 2461584"/>
              <a:gd name="connsiteX56" fmla="*/ 1895831 w 2526994"/>
              <a:gd name="connsiteY56" fmla="*/ 2397879 h 2461584"/>
              <a:gd name="connsiteX57" fmla="*/ 1663254 w 2526994"/>
              <a:gd name="connsiteY57" fmla="*/ 2438564 h 2461584"/>
              <a:gd name="connsiteX58" fmla="*/ 1475367 w 2526994"/>
              <a:gd name="connsiteY58" fmla="*/ 2454746 h 2461584"/>
              <a:gd name="connsiteX59" fmla="*/ 1288884 w 2526994"/>
              <a:gd name="connsiteY59" fmla="*/ 2460445 h 2461584"/>
              <a:gd name="connsiteX60" fmla="*/ 1279408 w 2526994"/>
              <a:gd name="connsiteY60" fmla="*/ 2461584 h 2461584"/>
              <a:gd name="connsiteX61" fmla="*/ 1247586 w 2526994"/>
              <a:gd name="connsiteY61" fmla="*/ 2461584 h 2461584"/>
              <a:gd name="connsiteX62" fmla="*/ 1233899 w 2526994"/>
              <a:gd name="connsiteY62" fmla="*/ 2460445 h 2461584"/>
              <a:gd name="connsiteX63" fmla="*/ 996642 w 2526994"/>
              <a:gd name="connsiteY63" fmla="*/ 2451328 h 2461584"/>
              <a:gd name="connsiteX64" fmla="*/ 710834 w 2526994"/>
              <a:gd name="connsiteY64" fmla="*/ 2414860 h 2461584"/>
              <a:gd name="connsiteX65" fmla="*/ 447957 w 2526994"/>
              <a:gd name="connsiteY65" fmla="*/ 2340784 h 2461584"/>
              <a:gd name="connsiteX66" fmla="*/ 227430 w 2526994"/>
              <a:gd name="connsiteY66" fmla="*/ 2217819 h 2461584"/>
              <a:gd name="connsiteX67" fmla="*/ 28663 w 2526994"/>
              <a:gd name="connsiteY67" fmla="*/ 1928013 h 2461584"/>
              <a:gd name="connsiteX68" fmla="*/ 3978 w 2526994"/>
              <a:gd name="connsiteY68" fmla="*/ 1787384 h 2461584"/>
              <a:gd name="connsiteX69" fmla="*/ 0 w 2526994"/>
              <a:gd name="connsiteY69" fmla="*/ 1757070 h 2461584"/>
              <a:gd name="connsiteX70" fmla="*/ 0 w 2526994"/>
              <a:gd name="connsiteY70" fmla="*/ 1708294 h 2461584"/>
              <a:gd name="connsiteX71" fmla="*/ 3159 w 2526994"/>
              <a:gd name="connsiteY71" fmla="*/ 1688464 h 2461584"/>
              <a:gd name="connsiteX72" fmla="*/ 39426 w 2526994"/>
              <a:gd name="connsiteY72" fmla="*/ 1460540 h 2461584"/>
              <a:gd name="connsiteX73" fmla="*/ 143313 w 2526994"/>
              <a:gd name="connsiteY73" fmla="*/ 1163782 h 2461584"/>
              <a:gd name="connsiteX74" fmla="*/ 355183 w 2526994"/>
              <a:gd name="connsiteY74" fmla="*/ 757963 h 2461584"/>
              <a:gd name="connsiteX75" fmla="*/ 608819 w 2526994"/>
              <a:gd name="connsiteY75" fmla="*/ 394879 h 2461584"/>
              <a:gd name="connsiteX76" fmla="*/ 820103 w 2526994"/>
              <a:gd name="connsiteY76" fmla="*/ 182226 h 2461584"/>
              <a:gd name="connsiteX77" fmla="*/ 1023316 w 2526994"/>
              <a:gd name="connsiteY77" fmla="*/ 54588 h 2461584"/>
              <a:gd name="connsiteX78" fmla="*/ 1212957 w 2526994"/>
              <a:gd name="connsiteY78" fmla="*/ 3647 h 2461584"/>
              <a:gd name="connsiteX79" fmla="*/ 1245481 w 2526994"/>
              <a:gd name="connsiteY79" fmla="*/ 0 h 2461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2526994" h="2461584">
                <a:moveTo>
                  <a:pt x="1248912" y="234404"/>
                </a:moveTo>
                <a:cubicBezTo>
                  <a:pt x="1240104" y="235419"/>
                  <a:pt x="1231391" y="236526"/>
                  <a:pt x="1222583" y="237356"/>
                </a:cubicBezTo>
                <a:cubicBezTo>
                  <a:pt x="1169072" y="242431"/>
                  <a:pt x="1118118" y="256915"/>
                  <a:pt x="1069058" y="278596"/>
                </a:cubicBezTo>
                <a:cubicBezTo>
                  <a:pt x="1009296" y="305074"/>
                  <a:pt x="955122" y="340686"/>
                  <a:pt x="904547" y="381925"/>
                </a:cubicBezTo>
                <a:cubicBezTo>
                  <a:pt x="841471" y="433220"/>
                  <a:pt x="785497" y="491712"/>
                  <a:pt x="733502" y="554079"/>
                </a:cubicBezTo>
                <a:cubicBezTo>
                  <a:pt x="656787" y="646245"/>
                  <a:pt x="589922" y="745330"/>
                  <a:pt x="528171" y="848013"/>
                </a:cubicBezTo>
                <a:cubicBezTo>
                  <a:pt x="464431" y="954110"/>
                  <a:pt x="405995" y="1062975"/>
                  <a:pt x="356652" y="1176544"/>
                </a:cubicBezTo>
                <a:cubicBezTo>
                  <a:pt x="322651" y="1254503"/>
                  <a:pt x="293575" y="1334306"/>
                  <a:pt x="272549" y="1416785"/>
                </a:cubicBezTo>
                <a:cubicBezTo>
                  <a:pt x="257112" y="1477398"/>
                  <a:pt x="246504" y="1538842"/>
                  <a:pt x="243189" y="1601301"/>
                </a:cubicBezTo>
                <a:cubicBezTo>
                  <a:pt x="242905" y="1606744"/>
                  <a:pt x="241485" y="1612003"/>
                  <a:pt x="240632" y="1617354"/>
                </a:cubicBezTo>
                <a:cubicBezTo>
                  <a:pt x="240632" y="1630454"/>
                  <a:pt x="240632" y="1643647"/>
                  <a:pt x="240632" y="1656840"/>
                </a:cubicBezTo>
                <a:cubicBezTo>
                  <a:pt x="241769" y="1665051"/>
                  <a:pt x="243284" y="1673170"/>
                  <a:pt x="243852" y="1681381"/>
                </a:cubicBezTo>
                <a:cubicBezTo>
                  <a:pt x="246504" y="1720037"/>
                  <a:pt x="252944" y="1758048"/>
                  <a:pt x="263836" y="1795228"/>
                </a:cubicBezTo>
                <a:cubicBezTo>
                  <a:pt x="291870" y="1891084"/>
                  <a:pt x="346802" y="1968396"/>
                  <a:pt x="424748" y="2029840"/>
                </a:cubicBezTo>
                <a:cubicBezTo>
                  <a:pt x="479017" y="2072556"/>
                  <a:pt x="539347" y="2104200"/>
                  <a:pt x="603276" y="2129387"/>
                </a:cubicBezTo>
                <a:cubicBezTo>
                  <a:pt x="672224" y="2156510"/>
                  <a:pt x="743446" y="2175331"/>
                  <a:pt x="816088" y="2189354"/>
                </a:cubicBezTo>
                <a:cubicBezTo>
                  <a:pt x="892519" y="2204023"/>
                  <a:pt x="969802" y="2213157"/>
                  <a:pt x="1047464" y="2218877"/>
                </a:cubicBezTo>
                <a:cubicBezTo>
                  <a:pt x="1111393" y="2223490"/>
                  <a:pt x="1175512" y="2225612"/>
                  <a:pt x="1239536" y="2226258"/>
                </a:cubicBezTo>
                <a:cubicBezTo>
                  <a:pt x="1243229" y="2226350"/>
                  <a:pt x="1246923" y="2226903"/>
                  <a:pt x="1250617" y="2227180"/>
                </a:cubicBezTo>
                <a:cubicBezTo>
                  <a:pt x="1259235" y="2227180"/>
                  <a:pt x="1267759" y="2227180"/>
                  <a:pt x="1276378" y="2227180"/>
                </a:cubicBezTo>
                <a:cubicBezTo>
                  <a:pt x="1278935" y="2226903"/>
                  <a:pt x="1281492" y="2226350"/>
                  <a:pt x="1284049" y="2226258"/>
                </a:cubicBezTo>
                <a:cubicBezTo>
                  <a:pt x="1334340" y="2224781"/>
                  <a:pt x="1384631" y="2223951"/>
                  <a:pt x="1435016" y="2221645"/>
                </a:cubicBezTo>
                <a:cubicBezTo>
                  <a:pt x="1485781" y="2219431"/>
                  <a:pt x="1536545" y="2214725"/>
                  <a:pt x="1587120" y="2208544"/>
                </a:cubicBezTo>
                <a:cubicBezTo>
                  <a:pt x="1650481" y="2200887"/>
                  <a:pt x="1713274" y="2190369"/>
                  <a:pt x="1775403" y="2175608"/>
                </a:cubicBezTo>
                <a:cubicBezTo>
                  <a:pt x="1851266" y="2157433"/>
                  <a:pt x="1924950" y="2133261"/>
                  <a:pt x="1994846" y="2098111"/>
                </a:cubicBezTo>
                <a:cubicBezTo>
                  <a:pt x="2052713" y="2068957"/>
                  <a:pt x="2105845" y="2033069"/>
                  <a:pt x="2151590" y="1986848"/>
                </a:cubicBezTo>
                <a:cubicBezTo>
                  <a:pt x="2215046" y="1922636"/>
                  <a:pt x="2255487" y="1846062"/>
                  <a:pt x="2274145" y="1757863"/>
                </a:cubicBezTo>
                <a:cubicBezTo>
                  <a:pt x="2280490" y="1728156"/>
                  <a:pt x="2284752" y="1698172"/>
                  <a:pt x="2284847" y="1667727"/>
                </a:cubicBezTo>
                <a:cubicBezTo>
                  <a:pt x="2284847" y="1663483"/>
                  <a:pt x="2285794" y="1659331"/>
                  <a:pt x="2286362" y="1655087"/>
                </a:cubicBezTo>
                <a:cubicBezTo>
                  <a:pt x="2286362" y="1642540"/>
                  <a:pt x="2286362" y="1629901"/>
                  <a:pt x="2286362" y="1617354"/>
                </a:cubicBezTo>
                <a:cubicBezTo>
                  <a:pt x="2285889" y="1614033"/>
                  <a:pt x="2285036" y="1610711"/>
                  <a:pt x="2284942" y="1607298"/>
                </a:cubicBezTo>
                <a:cubicBezTo>
                  <a:pt x="2283805" y="1540226"/>
                  <a:pt x="2271303" y="1474815"/>
                  <a:pt x="2254540" y="1410142"/>
                </a:cubicBezTo>
                <a:cubicBezTo>
                  <a:pt x="2228684" y="1309857"/>
                  <a:pt x="2191274" y="1213724"/>
                  <a:pt x="2146949" y="1120175"/>
                </a:cubicBezTo>
                <a:cubicBezTo>
                  <a:pt x="2064173" y="945438"/>
                  <a:pt x="1966906" y="779281"/>
                  <a:pt x="1851171" y="624195"/>
                </a:cubicBezTo>
                <a:cubicBezTo>
                  <a:pt x="1801164" y="557123"/>
                  <a:pt x="1746706" y="493742"/>
                  <a:pt x="1685997" y="435988"/>
                </a:cubicBezTo>
                <a:cubicBezTo>
                  <a:pt x="1630024" y="382663"/>
                  <a:pt x="1569599" y="335242"/>
                  <a:pt x="1501313" y="298616"/>
                </a:cubicBezTo>
                <a:cubicBezTo>
                  <a:pt x="1448181" y="270108"/>
                  <a:pt x="1392302" y="249627"/>
                  <a:pt x="1332541" y="240678"/>
                </a:cubicBezTo>
                <a:cubicBezTo>
                  <a:pt x="1317576" y="238371"/>
                  <a:pt x="1302423" y="237449"/>
                  <a:pt x="1287364" y="235788"/>
                </a:cubicBezTo>
                <a:cubicBezTo>
                  <a:pt x="1284807" y="235603"/>
                  <a:pt x="1282344" y="234865"/>
                  <a:pt x="1279787" y="234404"/>
                </a:cubicBezTo>
                <a:cubicBezTo>
                  <a:pt x="1269464" y="234404"/>
                  <a:pt x="1259235" y="234404"/>
                  <a:pt x="1248912" y="234404"/>
                </a:cubicBezTo>
                <a:close/>
                <a:moveTo>
                  <a:pt x="1245481" y="0"/>
                </a:moveTo>
                <a:cubicBezTo>
                  <a:pt x="1258233" y="0"/>
                  <a:pt x="1270868" y="0"/>
                  <a:pt x="1283620" y="0"/>
                </a:cubicBezTo>
                <a:cubicBezTo>
                  <a:pt x="1286778" y="570"/>
                  <a:pt x="1289820" y="1482"/>
                  <a:pt x="1292979" y="1710"/>
                </a:cubicBezTo>
                <a:cubicBezTo>
                  <a:pt x="1311580" y="3761"/>
                  <a:pt x="1330299" y="4901"/>
                  <a:pt x="1348783" y="7750"/>
                </a:cubicBezTo>
                <a:cubicBezTo>
                  <a:pt x="1422604" y="18804"/>
                  <a:pt x="1491629" y="44104"/>
                  <a:pt x="1557260" y="79318"/>
                </a:cubicBezTo>
                <a:cubicBezTo>
                  <a:pt x="1641610" y="124561"/>
                  <a:pt x="1716250" y="183137"/>
                  <a:pt x="1785392" y="249008"/>
                </a:cubicBezTo>
                <a:cubicBezTo>
                  <a:pt x="1860383" y="320348"/>
                  <a:pt x="1927652" y="398640"/>
                  <a:pt x="1989423" y="481491"/>
                </a:cubicBezTo>
                <a:cubicBezTo>
                  <a:pt x="2132385" y="673061"/>
                  <a:pt x="2252534" y="878307"/>
                  <a:pt x="2354784" y="1094151"/>
                </a:cubicBezTo>
                <a:cubicBezTo>
                  <a:pt x="2409536" y="1209709"/>
                  <a:pt x="2455747" y="1328458"/>
                  <a:pt x="2487685" y="1452335"/>
                </a:cubicBezTo>
                <a:cubicBezTo>
                  <a:pt x="2508393" y="1532222"/>
                  <a:pt x="2523835" y="1613021"/>
                  <a:pt x="2525239" y="1695872"/>
                </a:cubicBezTo>
                <a:cubicBezTo>
                  <a:pt x="2525356" y="1700089"/>
                  <a:pt x="2526409" y="1704191"/>
                  <a:pt x="2526994" y="1708294"/>
                </a:cubicBezTo>
                <a:cubicBezTo>
                  <a:pt x="2526994" y="1723793"/>
                  <a:pt x="2526994" y="1739406"/>
                  <a:pt x="2526994" y="1754904"/>
                </a:cubicBezTo>
                <a:cubicBezTo>
                  <a:pt x="2526292" y="1760147"/>
                  <a:pt x="2525122" y="1765275"/>
                  <a:pt x="2525122" y="1770517"/>
                </a:cubicBezTo>
                <a:cubicBezTo>
                  <a:pt x="2525005" y="1808125"/>
                  <a:pt x="2519741" y="1845163"/>
                  <a:pt x="2511902" y="1881858"/>
                </a:cubicBezTo>
                <a:cubicBezTo>
                  <a:pt x="2488855" y="1990806"/>
                  <a:pt x="2438900" y="2085395"/>
                  <a:pt x="2360517" y="2164713"/>
                </a:cubicBezTo>
                <a:cubicBezTo>
                  <a:pt x="2304010" y="2221808"/>
                  <a:pt x="2238379" y="2266139"/>
                  <a:pt x="2166897" y="2302151"/>
                </a:cubicBezTo>
                <a:cubicBezTo>
                  <a:pt x="2080559" y="2345571"/>
                  <a:pt x="1989540" y="2375429"/>
                  <a:pt x="1895831" y="2397879"/>
                </a:cubicBezTo>
                <a:cubicBezTo>
                  <a:pt x="1819085" y="2416113"/>
                  <a:pt x="1741520" y="2429105"/>
                  <a:pt x="1663254" y="2438564"/>
                </a:cubicBezTo>
                <a:cubicBezTo>
                  <a:pt x="1600781" y="2446199"/>
                  <a:pt x="1538074" y="2452011"/>
                  <a:pt x="1475367" y="2454746"/>
                </a:cubicBezTo>
                <a:cubicBezTo>
                  <a:pt x="1413128" y="2457595"/>
                  <a:pt x="1351006" y="2458621"/>
                  <a:pt x="1288884" y="2460445"/>
                </a:cubicBezTo>
                <a:cubicBezTo>
                  <a:pt x="1285725" y="2460558"/>
                  <a:pt x="1282567" y="2461242"/>
                  <a:pt x="1279408" y="2461584"/>
                </a:cubicBezTo>
                <a:cubicBezTo>
                  <a:pt x="1268762" y="2461584"/>
                  <a:pt x="1258233" y="2461584"/>
                  <a:pt x="1247586" y="2461584"/>
                </a:cubicBezTo>
                <a:cubicBezTo>
                  <a:pt x="1243024" y="2461242"/>
                  <a:pt x="1238461" y="2460558"/>
                  <a:pt x="1233899" y="2460445"/>
                </a:cubicBezTo>
                <a:cubicBezTo>
                  <a:pt x="1154813" y="2459647"/>
                  <a:pt x="1075611" y="2457026"/>
                  <a:pt x="996642" y="2451328"/>
                </a:cubicBezTo>
                <a:cubicBezTo>
                  <a:pt x="900710" y="2444262"/>
                  <a:pt x="805246" y="2432980"/>
                  <a:pt x="710834" y="2414860"/>
                </a:cubicBezTo>
                <a:cubicBezTo>
                  <a:pt x="621103" y="2397537"/>
                  <a:pt x="533126" y="2374289"/>
                  <a:pt x="447957" y="2340784"/>
                </a:cubicBezTo>
                <a:cubicBezTo>
                  <a:pt x="368988" y="2309672"/>
                  <a:pt x="294465" y="2270583"/>
                  <a:pt x="227430" y="2217819"/>
                </a:cubicBezTo>
                <a:cubicBezTo>
                  <a:pt x="131146" y="2141920"/>
                  <a:pt x="63292" y="2046420"/>
                  <a:pt x="28663" y="1928013"/>
                </a:cubicBezTo>
                <a:cubicBezTo>
                  <a:pt x="15209" y="1882086"/>
                  <a:pt x="7254" y="1835134"/>
                  <a:pt x="3978" y="1787384"/>
                </a:cubicBezTo>
                <a:cubicBezTo>
                  <a:pt x="3276" y="1777241"/>
                  <a:pt x="1404" y="1767212"/>
                  <a:pt x="0" y="1757070"/>
                </a:cubicBezTo>
                <a:cubicBezTo>
                  <a:pt x="0" y="1740773"/>
                  <a:pt x="0" y="1724477"/>
                  <a:pt x="0" y="1708294"/>
                </a:cubicBezTo>
                <a:cubicBezTo>
                  <a:pt x="1053" y="1701684"/>
                  <a:pt x="2808" y="1695188"/>
                  <a:pt x="3159" y="1688464"/>
                </a:cubicBezTo>
                <a:cubicBezTo>
                  <a:pt x="7254" y="1611312"/>
                  <a:pt x="20356" y="1535413"/>
                  <a:pt x="39426" y="1460540"/>
                </a:cubicBezTo>
                <a:cubicBezTo>
                  <a:pt x="65398" y="1358658"/>
                  <a:pt x="101314" y="1260080"/>
                  <a:pt x="143313" y="1163782"/>
                </a:cubicBezTo>
                <a:cubicBezTo>
                  <a:pt x="204265" y="1023495"/>
                  <a:pt x="276449" y="889019"/>
                  <a:pt x="355183" y="757963"/>
                </a:cubicBezTo>
                <a:cubicBezTo>
                  <a:pt x="431461" y="631123"/>
                  <a:pt x="514056" y="508728"/>
                  <a:pt x="608819" y="394879"/>
                </a:cubicBezTo>
                <a:cubicBezTo>
                  <a:pt x="673046" y="317841"/>
                  <a:pt x="742188" y="245589"/>
                  <a:pt x="820103" y="182226"/>
                </a:cubicBezTo>
                <a:cubicBezTo>
                  <a:pt x="882576" y="131285"/>
                  <a:pt x="949495" y="87295"/>
                  <a:pt x="1023316" y="54588"/>
                </a:cubicBezTo>
                <a:cubicBezTo>
                  <a:pt x="1083917" y="27807"/>
                  <a:pt x="1146858" y="9915"/>
                  <a:pt x="1212957" y="3647"/>
                </a:cubicBezTo>
                <a:cubicBezTo>
                  <a:pt x="1223837" y="2621"/>
                  <a:pt x="1234601" y="1254"/>
                  <a:pt x="1245481" y="0"/>
                </a:cubicBezTo>
                <a:close/>
              </a:path>
            </a:pathLst>
          </a:custGeom>
          <a:pattFill prst="pct10">
            <a:fgClr>
              <a:schemeClr val="tx1"/>
            </a:fgClr>
            <a:bgClr>
              <a:schemeClr val="bg1"/>
            </a:bgClr>
          </a:pattFill>
        </p:spPr>
        <p:txBody>
          <a:bodyPr wrap="square" anchor="ctr">
            <a:noAutofit/>
          </a:bodyPr>
          <a:lstStyle>
            <a:lvl1pPr algn="ctr">
              <a:defRPr sz="1600" b="0" i="0">
                <a:latin typeface="Titillium" charset="0"/>
                <a:ea typeface="Titillium" charset="0"/>
                <a:cs typeface="Titillium" charset="0"/>
              </a:defRPr>
            </a:lvl1pPr>
          </a:lstStyle>
          <a:p>
            <a:r>
              <a:rPr lang="en-US"/>
              <a:t>Insert Image</a:t>
            </a:r>
          </a:p>
        </p:txBody>
      </p:sp>
      <p:sp>
        <p:nvSpPr>
          <p:cNvPr id="12" name="Picture Placeholder 11"/>
          <p:cNvSpPr>
            <a:spLocks noGrp="1"/>
          </p:cNvSpPr>
          <p:nvPr>
            <p:ph type="pic" sz="quarter" idx="18" hasCustomPrompt="1"/>
          </p:nvPr>
        </p:nvSpPr>
        <p:spPr>
          <a:xfrm>
            <a:off x="8645196" y="2469774"/>
            <a:ext cx="1697411" cy="1653474"/>
          </a:xfrm>
          <a:custGeom>
            <a:avLst/>
            <a:gdLst>
              <a:gd name="connsiteX0" fmla="*/ 1248912 w 2526994"/>
              <a:gd name="connsiteY0" fmla="*/ 234404 h 2461584"/>
              <a:gd name="connsiteX1" fmla="*/ 1222583 w 2526994"/>
              <a:gd name="connsiteY1" fmla="*/ 237356 h 2461584"/>
              <a:gd name="connsiteX2" fmla="*/ 1069058 w 2526994"/>
              <a:gd name="connsiteY2" fmla="*/ 278596 h 2461584"/>
              <a:gd name="connsiteX3" fmla="*/ 904547 w 2526994"/>
              <a:gd name="connsiteY3" fmla="*/ 381925 h 2461584"/>
              <a:gd name="connsiteX4" fmla="*/ 733502 w 2526994"/>
              <a:gd name="connsiteY4" fmla="*/ 554079 h 2461584"/>
              <a:gd name="connsiteX5" fmla="*/ 528171 w 2526994"/>
              <a:gd name="connsiteY5" fmla="*/ 848013 h 2461584"/>
              <a:gd name="connsiteX6" fmla="*/ 356652 w 2526994"/>
              <a:gd name="connsiteY6" fmla="*/ 1176544 h 2461584"/>
              <a:gd name="connsiteX7" fmla="*/ 272549 w 2526994"/>
              <a:gd name="connsiteY7" fmla="*/ 1416785 h 2461584"/>
              <a:gd name="connsiteX8" fmla="*/ 243189 w 2526994"/>
              <a:gd name="connsiteY8" fmla="*/ 1601301 h 2461584"/>
              <a:gd name="connsiteX9" fmla="*/ 240632 w 2526994"/>
              <a:gd name="connsiteY9" fmla="*/ 1617354 h 2461584"/>
              <a:gd name="connsiteX10" fmla="*/ 240632 w 2526994"/>
              <a:gd name="connsiteY10" fmla="*/ 1656840 h 2461584"/>
              <a:gd name="connsiteX11" fmla="*/ 243852 w 2526994"/>
              <a:gd name="connsiteY11" fmla="*/ 1681381 h 2461584"/>
              <a:gd name="connsiteX12" fmla="*/ 263836 w 2526994"/>
              <a:gd name="connsiteY12" fmla="*/ 1795228 h 2461584"/>
              <a:gd name="connsiteX13" fmla="*/ 424748 w 2526994"/>
              <a:gd name="connsiteY13" fmla="*/ 2029840 h 2461584"/>
              <a:gd name="connsiteX14" fmla="*/ 603276 w 2526994"/>
              <a:gd name="connsiteY14" fmla="*/ 2129387 h 2461584"/>
              <a:gd name="connsiteX15" fmla="*/ 816088 w 2526994"/>
              <a:gd name="connsiteY15" fmla="*/ 2189354 h 2461584"/>
              <a:gd name="connsiteX16" fmla="*/ 1047464 w 2526994"/>
              <a:gd name="connsiteY16" fmla="*/ 2218877 h 2461584"/>
              <a:gd name="connsiteX17" fmla="*/ 1239536 w 2526994"/>
              <a:gd name="connsiteY17" fmla="*/ 2226258 h 2461584"/>
              <a:gd name="connsiteX18" fmla="*/ 1250617 w 2526994"/>
              <a:gd name="connsiteY18" fmla="*/ 2227180 h 2461584"/>
              <a:gd name="connsiteX19" fmla="*/ 1276378 w 2526994"/>
              <a:gd name="connsiteY19" fmla="*/ 2227180 h 2461584"/>
              <a:gd name="connsiteX20" fmla="*/ 1284049 w 2526994"/>
              <a:gd name="connsiteY20" fmla="*/ 2226258 h 2461584"/>
              <a:gd name="connsiteX21" fmla="*/ 1435016 w 2526994"/>
              <a:gd name="connsiteY21" fmla="*/ 2221645 h 2461584"/>
              <a:gd name="connsiteX22" fmla="*/ 1587120 w 2526994"/>
              <a:gd name="connsiteY22" fmla="*/ 2208544 h 2461584"/>
              <a:gd name="connsiteX23" fmla="*/ 1775403 w 2526994"/>
              <a:gd name="connsiteY23" fmla="*/ 2175608 h 2461584"/>
              <a:gd name="connsiteX24" fmla="*/ 1994846 w 2526994"/>
              <a:gd name="connsiteY24" fmla="*/ 2098111 h 2461584"/>
              <a:gd name="connsiteX25" fmla="*/ 2151590 w 2526994"/>
              <a:gd name="connsiteY25" fmla="*/ 1986848 h 2461584"/>
              <a:gd name="connsiteX26" fmla="*/ 2274145 w 2526994"/>
              <a:gd name="connsiteY26" fmla="*/ 1757863 h 2461584"/>
              <a:gd name="connsiteX27" fmla="*/ 2284847 w 2526994"/>
              <a:gd name="connsiteY27" fmla="*/ 1667727 h 2461584"/>
              <a:gd name="connsiteX28" fmla="*/ 2286362 w 2526994"/>
              <a:gd name="connsiteY28" fmla="*/ 1655087 h 2461584"/>
              <a:gd name="connsiteX29" fmla="*/ 2286362 w 2526994"/>
              <a:gd name="connsiteY29" fmla="*/ 1617354 h 2461584"/>
              <a:gd name="connsiteX30" fmla="*/ 2284942 w 2526994"/>
              <a:gd name="connsiteY30" fmla="*/ 1607298 h 2461584"/>
              <a:gd name="connsiteX31" fmla="*/ 2254540 w 2526994"/>
              <a:gd name="connsiteY31" fmla="*/ 1410142 h 2461584"/>
              <a:gd name="connsiteX32" fmla="*/ 2146949 w 2526994"/>
              <a:gd name="connsiteY32" fmla="*/ 1120175 h 2461584"/>
              <a:gd name="connsiteX33" fmla="*/ 1851171 w 2526994"/>
              <a:gd name="connsiteY33" fmla="*/ 624195 h 2461584"/>
              <a:gd name="connsiteX34" fmla="*/ 1685997 w 2526994"/>
              <a:gd name="connsiteY34" fmla="*/ 435988 h 2461584"/>
              <a:gd name="connsiteX35" fmla="*/ 1501313 w 2526994"/>
              <a:gd name="connsiteY35" fmla="*/ 298616 h 2461584"/>
              <a:gd name="connsiteX36" fmla="*/ 1332541 w 2526994"/>
              <a:gd name="connsiteY36" fmla="*/ 240678 h 2461584"/>
              <a:gd name="connsiteX37" fmla="*/ 1287364 w 2526994"/>
              <a:gd name="connsiteY37" fmla="*/ 235788 h 2461584"/>
              <a:gd name="connsiteX38" fmla="*/ 1279787 w 2526994"/>
              <a:gd name="connsiteY38" fmla="*/ 234404 h 2461584"/>
              <a:gd name="connsiteX39" fmla="*/ 1248912 w 2526994"/>
              <a:gd name="connsiteY39" fmla="*/ 234404 h 2461584"/>
              <a:gd name="connsiteX40" fmla="*/ 1245481 w 2526994"/>
              <a:gd name="connsiteY40" fmla="*/ 0 h 2461584"/>
              <a:gd name="connsiteX41" fmla="*/ 1283620 w 2526994"/>
              <a:gd name="connsiteY41" fmla="*/ 0 h 2461584"/>
              <a:gd name="connsiteX42" fmla="*/ 1292979 w 2526994"/>
              <a:gd name="connsiteY42" fmla="*/ 1710 h 2461584"/>
              <a:gd name="connsiteX43" fmla="*/ 1348783 w 2526994"/>
              <a:gd name="connsiteY43" fmla="*/ 7750 h 2461584"/>
              <a:gd name="connsiteX44" fmla="*/ 1557260 w 2526994"/>
              <a:gd name="connsiteY44" fmla="*/ 79318 h 2461584"/>
              <a:gd name="connsiteX45" fmla="*/ 1785392 w 2526994"/>
              <a:gd name="connsiteY45" fmla="*/ 249008 h 2461584"/>
              <a:gd name="connsiteX46" fmla="*/ 1989423 w 2526994"/>
              <a:gd name="connsiteY46" fmla="*/ 481491 h 2461584"/>
              <a:gd name="connsiteX47" fmla="*/ 2354784 w 2526994"/>
              <a:gd name="connsiteY47" fmla="*/ 1094151 h 2461584"/>
              <a:gd name="connsiteX48" fmla="*/ 2487685 w 2526994"/>
              <a:gd name="connsiteY48" fmla="*/ 1452335 h 2461584"/>
              <a:gd name="connsiteX49" fmla="*/ 2525239 w 2526994"/>
              <a:gd name="connsiteY49" fmla="*/ 1695872 h 2461584"/>
              <a:gd name="connsiteX50" fmla="*/ 2526994 w 2526994"/>
              <a:gd name="connsiteY50" fmla="*/ 1708294 h 2461584"/>
              <a:gd name="connsiteX51" fmla="*/ 2526994 w 2526994"/>
              <a:gd name="connsiteY51" fmla="*/ 1754904 h 2461584"/>
              <a:gd name="connsiteX52" fmla="*/ 2525122 w 2526994"/>
              <a:gd name="connsiteY52" fmla="*/ 1770517 h 2461584"/>
              <a:gd name="connsiteX53" fmla="*/ 2511902 w 2526994"/>
              <a:gd name="connsiteY53" fmla="*/ 1881858 h 2461584"/>
              <a:gd name="connsiteX54" fmla="*/ 2360517 w 2526994"/>
              <a:gd name="connsiteY54" fmla="*/ 2164713 h 2461584"/>
              <a:gd name="connsiteX55" fmla="*/ 2166897 w 2526994"/>
              <a:gd name="connsiteY55" fmla="*/ 2302151 h 2461584"/>
              <a:gd name="connsiteX56" fmla="*/ 1895831 w 2526994"/>
              <a:gd name="connsiteY56" fmla="*/ 2397879 h 2461584"/>
              <a:gd name="connsiteX57" fmla="*/ 1663254 w 2526994"/>
              <a:gd name="connsiteY57" fmla="*/ 2438564 h 2461584"/>
              <a:gd name="connsiteX58" fmla="*/ 1475367 w 2526994"/>
              <a:gd name="connsiteY58" fmla="*/ 2454746 h 2461584"/>
              <a:gd name="connsiteX59" fmla="*/ 1288884 w 2526994"/>
              <a:gd name="connsiteY59" fmla="*/ 2460445 h 2461584"/>
              <a:gd name="connsiteX60" fmla="*/ 1279408 w 2526994"/>
              <a:gd name="connsiteY60" fmla="*/ 2461584 h 2461584"/>
              <a:gd name="connsiteX61" fmla="*/ 1247586 w 2526994"/>
              <a:gd name="connsiteY61" fmla="*/ 2461584 h 2461584"/>
              <a:gd name="connsiteX62" fmla="*/ 1233899 w 2526994"/>
              <a:gd name="connsiteY62" fmla="*/ 2460445 h 2461584"/>
              <a:gd name="connsiteX63" fmla="*/ 996642 w 2526994"/>
              <a:gd name="connsiteY63" fmla="*/ 2451328 h 2461584"/>
              <a:gd name="connsiteX64" fmla="*/ 710834 w 2526994"/>
              <a:gd name="connsiteY64" fmla="*/ 2414860 h 2461584"/>
              <a:gd name="connsiteX65" fmla="*/ 447957 w 2526994"/>
              <a:gd name="connsiteY65" fmla="*/ 2340784 h 2461584"/>
              <a:gd name="connsiteX66" fmla="*/ 227430 w 2526994"/>
              <a:gd name="connsiteY66" fmla="*/ 2217819 h 2461584"/>
              <a:gd name="connsiteX67" fmla="*/ 28663 w 2526994"/>
              <a:gd name="connsiteY67" fmla="*/ 1928013 h 2461584"/>
              <a:gd name="connsiteX68" fmla="*/ 3978 w 2526994"/>
              <a:gd name="connsiteY68" fmla="*/ 1787384 h 2461584"/>
              <a:gd name="connsiteX69" fmla="*/ 0 w 2526994"/>
              <a:gd name="connsiteY69" fmla="*/ 1757070 h 2461584"/>
              <a:gd name="connsiteX70" fmla="*/ 0 w 2526994"/>
              <a:gd name="connsiteY70" fmla="*/ 1708294 h 2461584"/>
              <a:gd name="connsiteX71" fmla="*/ 3159 w 2526994"/>
              <a:gd name="connsiteY71" fmla="*/ 1688464 h 2461584"/>
              <a:gd name="connsiteX72" fmla="*/ 39426 w 2526994"/>
              <a:gd name="connsiteY72" fmla="*/ 1460540 h 2461584"/>
              <a:gd name="connsiteX73" fmla="*/ 143313 w 2526994"/>
              <a:gd name="connsiteY73" fmla="*/ 1163782 h 2461584"/>
              <a:gd name="connsiteX74" fmla="*/ 355183 w 2526994"/>
              <a:gd name="connsiteY74" fmla="*/ 757963 h 2461584"/>
              <a:gd name="connsiteX75" fmla="*/ 608819 w 2526994"/>
              <a:gd name="connsiteY75" fmla="*/ 394879 h 2461584"/>
              <a:gd name="connsiteX76" fmla="*/ 820103 w 2526994"/>
              <a:gd name="connsiteY76" fmla="*/ 182226 h 2461584"/>
              <a:gd name="connsiteX77" fmla="*/ 1023316 w 2526994"/>
              <a:gd name="connsiteY77" fmla="*/ 54588 h 2461584"/>
              <a:gd name="connsiteX78" fmla="*/ 1212957 w 2526994"/>
              <a:gd name="connsiteY78" fmla="*/ 3647 h 2461584"/>
              <a:gd name="connsiteX79" fmla="*/ 1245481 w 2526994"/>
              <a:gd name="connsiteY79" fmla="*/ 0 h 2461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2526994" h="2461584">
                <a:moveTo>
                  <a:pt x="1248912" y="234404"/>
                </a:moveTo>
                <a:cubicBezTo>
                  <a:pt x="1240104" y="235419"/>
                  <a:pt x="1231391" y="236526"/>
                  <a:pt x="1222583" y="237356"/>
                </a:cubicBezTo>
                <a:cubicBezTo>
                  <a:pt x="1169072" y="242431"/>
                  <a:pt x="1118118" y="256915"/>
                  <a:pt x="1069058" y="278596"/>
                </a:cubicBezTo>
                <a:cubicBezTo>
                  <a:pt x="1009296" y="305074"/>
                  <a:pt x="955122" y="340686"/>
                  <a:pt x="904547" y="381925"/>
                </a:cubicBezTo>
                <a:cubicBezTo>
                  <a:pt x="841471" y="433220"/>
                  <a:pt x="785497" y="491712"/>
                  <a:pt x="733502" y="554079"/>
                </a:cubicBezTo>
                <a:cubicBezTo>
                  <a:pt x="656787" y="646245"/>
                  <a:pt x="589922" y="745330"/>
                  <a:pt x="528171" y="848013"/>
                </a:cubicBezTo>
                <a:cubicBezTo>
                  <a:pt x="464431" y="954110"/>
                  <a:pt x="405995" y="1062975"/>
                  <a:pt x="356652" y="1176544"/>
                </a:cubicBezTo>
                <a:cubicBezTo>
                  <a:pt x="322651" y="1254503"/>
                  <a:pt x="293575" y="1334306"/>
                  <a:pt x="272549" y="1416785"/>
                </a:cubicBezTo>
                <a:cubicBezTo>
                  <a:pt x="257112" y="1477398"/>
                  <a:pt x="246504" y="1538842"/>
                  <a:pt x="243189" y="1601301"/>
                </a:cubicBezTo>
                <a:cubicBezTo>
                  <a:pt x="242905" y="1606744"/>
                  <a:pt x="241485" y="1612003"/>
                  <a:pt x="240632" y="1617354"/>
                </a:cubicBezTo>
                <a:cubicBezTo>
                  <a:pt x="240632" y="1630454"/>
                  <a:pt x="240632" y="1643647"/>
                  <a:pt x="240632" y="1656840"/>
                </a:cubicBezTo>
                <a:cubicBezTo>
                  <a:pt x="241769" y="1665051"/>
                  <a:pt x="243284" y="1673170"/>
                  <a:pt x="243852" y="1681381"/>
                </a:cubicBezTo>
                <a:cubicBezTo>
                  <a:pt x="246504" y="1720037"/>
                  <a:pt x="252944" y="1758048"/>
                  <a:pt x="263836" y="1795228"/>
                </a:cubicBezTo>
                <a:cubicBezTo>
                  <a:pt x="291870" y="1891084"/>
                  <a:pt x="346802" y="1968396"/>
                  <a:pt x="424748" y="2029840"/>
                </a:cubicBezTo>
                <a:cubicBezTo>
                  <a:pt x="479017" y="2072556"/>
                  <a:pt x="539347" y="2104200"/>
                  <a:pt x="603276" y="2129387"/>
                </a:cubicBezTo>
                <a:cubicBezTo>
                  <a:pt x="672224" y="2156510"/>
                  <a:pt x="743446" y="2175331"/>
                  <a:pt x="816088" y="2189354"/>
                </a:cubicBezTo>
                <a:cubicBezTo>
                  <a:pt x="892519" y="2204023"/>
                  <a:pt x="969802" y="2213157"/>
                  <a:pt x="1047464" y="2218877"/>
                </a:cubicBezTo>
                <a:cubicBezTo>
                  <a:pt x="1111393" y="2223490"/>
                  <a:pt x="1175512" y="2225612"/>
                  <a:pt x="1239536" y="2226258"/>
                </a:cubicBezTo>
                <a:cubicBezTo>
                  <a:pt x="1243229" y="2226350"/>
                  <a:pt x="1246923" y="2226903"/>
                  <a:pt x="1250617" y="2227180"/>
                </a:cubicBezTo>
                <a:cubicBezTo>
                  <a:pt x="1259235" y="2227180"/>
                  <a:pt x="1267759" y="2227180"/>
                  <a:pt x="1276378" y="2227180"/>
                </a:cubicBezTo>
                <a:cubicBezTo>
                  <a:pt x="1278935" y="2226903"/>
                  <a:pt x="1281492" y="2226350"/>
                  <a:pt x="1284049" y="2226258"/>
                </a:cubicBezTo>
                <a:cubicBezTo>
                  <a:pt x="1334340" y="2224781"/>
                  <a:pt x="1384631" y="2223951"/>
                  <a:pt x="1435016" y="2221645"/>
                </a:cubicBezTo>
                <a:cubicBezTo>
                  <a:pt x="1485781" y="2219431"/>
                  <a:pt x="1536545" y="2214725"/>
                  <a:pt x="1587120" y="2208544"/>
                </a:cubicBezTo>
                <a:cubicBezTo>
                  <a:pt x="1650481" y="2200887"/>
                  <a:pt x="1713274" y="2190369"/>
                  <a:pt x="1775403" y="2175608"/>
                </a:cubicBezTo>
                <a:cubicBezTo>
                  <a:pt x="1851266" y="2157433"/>
                  <a:pt x="1924950" y="2133261"/>
                  <a:pt x="1994846" y="2098111"/>
                </a:cubicBezTo>
                <a:cubicBezTo>
                  <a:pt x="2052713" y="2068957"/>
                  <a:pt x="2105845" y="2033069"/>
                  <a:pt x="2151590" y="1986848"/>
                </a:cubicBezTo>
                <a:cubicBezTo>
                  <a:pt x="2215046" y="1922636"/>
                  <a:pt x="2255487" y="1846062"/>
                  <a:pt x="2274145" y="1757863"/>
                </a:cubicBezTo>
                <a:cubicBezTo>
                  <a:pt x="2280490" y="1728156"/>
                  <a:pt x="2284752" y="1698172"/>
                  <a:pt x="2284847" y="1667727"/>
                </a:cubicBezTo>
                <a:cubicBezTo>
                  <a:pt x="2284847" y="1663483"/>
                  <a:pt x="2285794" y="1659331"/>
                  <a:pt x="2286362" y="1655087"/>
                </a:cubicBezTo>
                <a:cubicBezTo>
                  <a:pt x="2286362" y="1642540"/>
                  <a:pt x="2286362" y="1629901"/>
                  <a:pt x="2286362" y="1617354"/>
                </a:cubicBezTo>
                <a:cubicBezTo>
                  <a:pt x="2285889" y="1614033"/>
                  <a:pt x="2285036" y="1610711"/>
                  <a:pt x="2284942" y="1607298"/>
                </a:cubicBezTo>
                <a:cubicBezTo>
                  <a:pt x="2283805" y="1540226"/>
                  <a:pt x="2271303" y="1474815"/>
                  <a:pt x="2254540" y="1410142"/>
                </a:cubicBezTo>
                <a:cubicBezTo>
                  <a:pt x="2228684" y="1309857"/>
                  <a:pt x="2191274" y="1213724"/>
                  <a:pt x="2146949" y="1120175"/>
                </a:cubicBezTo>
                <a:cubicBezTo>
                  <a:pt x="2064173" y="945438"/>
                  <a:pt x="1966906" y="779281"/>
                  <a:pt x="1851171" y="624195"/>
                </a:cubicBezTo>
                <a:cubicBezTo>
                  <a:pt x="1801164" y="557123"/>
                  <a:pt x="1746706" y="493742"/>
                  <a:pt x="1685997" y="435988"/>
                </a:cubicBezTo>
                <a:cubicBezTo>
                  <a:pt x="1630024" y="382663"/>
                  <a:pt x="1569599" y="335242"/>
                  <a:pt x="1501313" y="298616"/>
                </a:cubicBezTo>
                <a:cubicBezTo>
                  <a:pt x="1448181" y="270108"/>
                  <a:pt x="1392302" y="249627"/>
                  <a:pt x="1332541" y="240678"/>
                </a:cubicBezTo>
                <a:cubicBezTo>
                  <a:pt x="1317576" y="238371"/>
                  <a:pt x="1302423" y="237449"/>
                  <a:pt x="1287364" y="235788"/>
                </a:cubicBezTo>
                <a:cubicBezTo>
                  <a:pt x="1284807" y="235603"/>
                  <a:pt x="1282344" y="234865"/>
                  <a:pt x="1279787" y="234404"/>
                </a:cubicBezTo>
                <a:cubicBezTo>
                  <a:pt x="1269464" y="234404"/>
                  <a:pt x="1259235" y="234404"/>
                  <a:pt x="1248912" y="234404"/>
                </a:cubicBezTo>
                <a:close/>
                <a:moveTo>
                  <a:pt x="1245481" y="0"/>
                </a:moveTo>
                <a:cubicBezTo>
                  <a:pt x="1258233" y="0"/>
                  <a:pt x="1270868" y="0"/>
                  <a:pt x="1283620" y="0"/>
                </a:cubicBezTo>
                <a:cubicBezTo>
                  <a:pt x="1286778" y="570"/>
                  <a:pt x="1289820" y="1482"/>
                  <a:pt x="1292979" y="1710"/>
                </a:cubicBezTo>
                <a:cubicBezTo>
                  <a:pt x="1311580" y="3761"/>
                  <a:pt x="1330299" y="4901"/>
                  <a:pt x="1348783" y="7750"/>
                </a:cubicBezTo>
                <a:cubicBezTo>
                  <a:pt x="1422604" y="18804"/>
                  <a:pt x="1491629" y="44104"/>
                  <a:pt x="1557260" y="79318"/>
                </a:cubicBezTo>
                <a:cubicBezTo>
                  <a:pt x="1641610" y="124561"/>
                  <a:pt x="1716250" y="183137"/>
                  <a:pt x="1785392" y="249008"/>
                </a:cubicBezTo>
                <a:cubicBezTo>
                  <a:pt x="1860383" y="320348"/>
                  <a:pt x="1927652" y="398640"/>
                  <a:pt x="1989423" y="481491"/>
                </a:cubicBezTo>
                <a:cubicBezTo>
                  <a:pt x="2132385" y="673061"/>
                  <a:pt x="2252534" y="878307"/>
                  <a:pt x="2354784" y="1094151"/>
                </a:cubicBezTo>
                <a:cubicBezTo>
                  <a:pt x="2409536" y="1209709"/>
                  <a:pt x="2455747" y="1328458"/>
                  <a:pt x="2487685" y="1452335"/>
                </a:cubicBezTo>
                <a:cubicBezTo>
                  <a:pt x="2508393" y="1532222"/>
                  <a:pt x="2523835" y="1613021"/>
                  <a:pt x="2525239" y="1695872"/>
                </a:cubicBezTo>
                <a:cubicBezTo>
                  <a:pt x="2525356" y="1700089"/>
                  <a:pt x="2526409" y="1704191"/>
                  <a:pt x="2526994" y="1708294"/>
                </a:cubicBezTo>
                <a:cubicBezTo>
                  <a:pt x="2526994" y="1723793"/>
                  <a:pt x="2526994" y="1739406"/>
                  <a:pt x="2526994" y="1754904"/>
                </a:cubicBezTo>
                <a:cubicBezTo>
                  <a:pt x="2526292" y="1760147"/>
                  <a:pt x="2525122" y="1765275"/>
                  <a:pt x="2525122" y="1770517"/>
                </a:cubicBezTo>
                <a:cubicBezTo>
                  <a:pt x="2525005" y="1808125"/>
                  <a:pt x="2519741" y="1845163"/>
                  <a:pt x="2511902" y="1881858"/>
                </a:cubicBezTo>
                <a:cubicBezTo>
                  <a:pt x="2488855" y="1990806"/>
                  <a:pt x="2438900" y="2085395"/>
                  <a:pt x="2360517" y="2164713"/>
                </a:cubicBezTo>
                <a:cubicBezTo>
                  <a:pt x="2304010" y="2221808"/>
                  <a:pt x="2238379" y="2266139"/>
                  <a:pt x="2166897" y="2302151"/>
                </a:cubicBezTo>
                <a:cubicBezTo>
                  <a:pt x="2080559" y="2345571"/>
                  <a:pt x="1989540" y="2375429"/>
                  <a:pt x="1895831" y="2397879"/>
                </a:cubicBezTo>
                <a:cubicBezTo>
                  <a:pt x="1819085" y="2416113"/>
                  <a:pt x="1741520" y="2429105"/>
                  <a:pt x="1663254" y="2438564"/>
                </a:cubicBezTo>
                <a:cubicBezTo>
                  <a:pt x="1600781" y="2446199"/>
                  <a:pt x="1538074" y="2452011"/>
                  <a:pt x="1475367" y="2454746"/>
                </a:cubicBezTo>
                <a:cubicBezTo>
                  <a:pt x="1413128" y="2457595"/>
                  <a:pt x="1351006" y="2458621"/>
                  <a:pt x="1288884" y="2460445"/>
                </a:cubicBezTo>
                <a:cubicBezTo>
                  <a:pt x="1285725" y="2460558"/>
                  <a:pt x="1282567" y="2461242"/>
                  <a:pt x="1279408" y="2461584"/>
                </a:cubicBezTo>
                <a:cubicBezTo>
                  <a:pt x="1268762" y="2461584"/>
                  <a:pt x="1258233" y="2461584"/>
                  <a:pt x="1247586" y="2461584"/>
                </a:cubicBezTo>
                <a:cubicBezTo>
                  <a:pt x="1243024" y="2461242"/>
                  <a:pt x="1238461" y="2460558"/>
                  <a:pt x="1233899" y="2460445"/>
                </a:cubicBezTo>
                <a:cubicBezTo>
                  <a:pt x="1154813" y="2459647"/>
                  <a:pt x="1075611" y="2457026"/>
                  <a:pt x="996642" y="2451328"/>
                </a:cubicBezTo>
                <a:cubicBezTo>
                  <a:pt x="900710" y="2444262"/>
                  <a:pt x="805246" y="2432980"/>
                  <a:pt x="710834" y="2414860"/>
                </a:cubicBezTo>
                <a:cubicBezTo>
                  <a:pt x="621103" y="2397537"/>
                  <a:pt x="533126" y="2374289"/>
                  <a:pt x="447957" y="2340784"/>
                </a:cubicBezTo>
                <a:cubicBezTo>
                  <a:pt x="368988" y="2309672"/>
                  <a:pt x="294465" y="2270583"/>
                  <a:pt x="227430" y="2217819"/>
                </a:cubicBezTo>
                <a:cubicBezTo>
                  <a:pt x="131146" y="2141920"/>
                  <a:pt x="63292" y="2046420"/>
                  <a:pt x="28663" y="1928013"/>
                </a:cubicBezTo>
                <a:cubicBezTo>
                  <a:pt x="15209" y="1882086"/>
                  <a:pt x="7254" y="1835134"/>
                  <a:pt x="3978" y="1787384"/>
                </a:cubicBezTo>
                <a:cubicBezTo>
                  <a:pt x="3276" y="1777241"/>
                  <a:pt x="1404" y="1767212"/>
                  <a:pt x="0" y="1757070"/>
                </a:cubicBezTo>
                <a:cubicBezTo>
                  <a:pt x="0" y="1740773"/>
                  <a:pt x="0" y="1724477"/>
                  <a:pt x="0" y="1708294"/>
                </a:cubicBezTo>
                <a:cubicBezTo>
                  <a:pt x="1053" y="1701684"/>
                  <a:pt x="2808" y="1695188"/>
                  <a:pt x="3159" y="1688464"/>
                </a:cubicBezTo>
                <a:cubicBezTo>
                  <a:pt x="7254" y="1611312"/>
                  <a:pt x="20356" y="1535413"/>
                  <a:pt x="39426" y="1460540"/>
                </a:cubicBezTo>
                <a:cubicBezTo>
                  <a:pt x="65398" y="1358658"/>
                  <a:pt x="101314" y="1260080"/>
                  <a:pt x="143313" y="1163782"/>
                </a:cubicBezTo>
                <a:cubicBezTo>
                  <a:pt x="204265" y="1023495"/>
                  <a:pt x="276449" y="889019"/>
                  <a:pt x="355183" y="757963"/>
                </a:cubicBezTo>
                <a:cubicBezTo>
                  <a:pt x="431461" y="631123"/>
                  <a:pt x="514056" y="508728"/>
                  <a:pt x="608819" y="394879"/>
                </a:cubicBezTo>
                <a:cubicBezTo>
                  <a:pt x="673046" y="317841"/>
                  <a:pt x="742188" y="245589"/>
                  <a:pt x="820103" y="182226"/>
                </a:cubicBezTo>
                <a:cubicBezTo>
                  <a:pt x="882576" y="131285"/>
                  <a:pt x="949495" y="87295"/>
                  <a:pt x="1023316" y="54588"/>
                </a:cubicBezTo>
                <a:cubicBezTo>
                  <a:pt x="1083917" y="27807"/>
                  <a:pt x="1146858" y="9915"/>
                  <a:pt x="1212957" y="3647"/>
                </a:cubicBezTo>
                <a:cubicBezTo>
                  <a:pt x="1223837" y="2621"/>
                  <a:pt x="1234601" y="1254"/>
                  <a:pt x="1245481" y="0"/>
                </a:cubicBezTo>
                <a:close/>
              </a:path>
            </a:pathLst>
          </a:custGeom>
          <a:pattFill prst="pct10">
            <a:fgClr>
              <a:schemeClr val="tx1"/>
            </a:fgClr>
            <a:bgClr>
              <a:schemeClr val="bg1"/>
            </a:bgClr>
          </a:pattFill>
        </p:spPr>
        <p:txBody>
          <a:bodyPr wrap="square" anchor="ctr">
            <a:noAutofit/>
          </a:bodyPr>
          <a:lstStyle>
            <a:lvl1pPr algn="ctr">
              <a:defRPr sz="1600" b="0" i="0">
                <a:latin typeface="Titillium" charset="0"/>
                <a:ea typeface="Titillium" charset="0"/>
                <a:cs typeface="Titillium" charset="0"/>
              </a:defRPr>
            </a:lvl1pPr>
          </a:lstStyle>
          <a:p>
            <a:r>
              <a:rPr lang="en-US"/>
              <a:t>Insert Image</a:t>
            </a:r>
          </a:p>
        </p:txBody>
      </p:sp>
    </p:spTree>
    <p:extLst>
      <p:ext uri="{BB962C8B-B14F-4D97-AF65-F5344CB8AC3E}">
        <p14:creationId xmlns:p14="http://schemas.microsoft.com/office/powerpoint/2010/main" val="213728180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1128">
          <p15:clr>
            <a:srgbClr val="FBAE40"/>
          </p15:clr>
        </p15:guide>
        <p15:guide id="4" pos="6552">
          <p15:clr>
            <a:srgbClr val="FBAE40"/>
          </p15:clr>
        </p15:guide>
        <p15:guide id="5" orient="horz" pos="480">
          <p15:clr>
            <a:srgbClr val="FBAE40"/>
          </p15:clr>
        </p15:guide>
        <p15:guide id="6" orient="horz"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6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28906208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1128">
          <p15:clr>
            <a:srgbClr val="FBAE40"/>
          </p15:clr>
        </p15:guide>
        <p15:guide id="4" pos="6552">
          <p15:clr>
            <a:srgbClr val="FBAE40"/>
          </p15:clr>
        </p15:guide>
        <p15:guide id="5" orient="horz" pos="480">
          <p15:clr>
            <a:srgbClr val="FBAE40"/>
          </p15:clr>
        </p15:guide>
        <p15:guide id="6" orient="horz" pos="3840">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15.xml"/><Relationship Id="rId18" Type="http://schemas.openxmlformats.org/officeDocument/2006/relationships/slideLayout" Target="../slideLayouts/slideLayout20.xml"/><Relationship Id="rId26" Type="http://schemas.openxmlformats.org/officeDocument/2006/relationships/slideLayout" Target="../slideLayouts/slideLayout28.xml"/><Relationship Id="rId39" Type="http://schemas.openxmlformats.org/officeDocument/2006/relationships/slideLayout" Target="../slideLayouts/slideLayout41.xml"/><Relationship Id="rId21" Type="http://schemas.openxmlformats.org/officeDocument/2006/relationships/slideLayout" Target="../slideLayouts/slideLayout23.xml"/><Relationship Id="rId34" Type="http://schemas.openxmlformats.org/officeDocument/2006/relationships/slideLayout" Target="../slideLayouts/slideLayout36.xml"/><Relationship Id="rId42" Type="http://schemas.openxmlformats.org/officeDocument/2006/relationships/slideLayout" Target="../slideLayouts/slideLayout44.xml"/><Relationship Id="rId47" Type="http://schemas.openxmlformats.org/officeDocument/2006/relationships/slideLayout" Target="../slideLayouts/slideLayout49.xml"/><Relationship Id="rId50" Type="http://schemas.openxmlformats.org/officeDocument/2006/relationships/slideLayout" Target="../slideLayouts/slideLayout52.xml"/><Relationship Id="rId55" Type="http://schemas.openxmlformats.org/officeDocument/2006/relationships/slideLayout" Target="../slideLayouts/slideLayout57.xml"/><Relationship Id="rId63" Type="http://schemas.openxmlformats.org/officeDocument/2006/relationships/slideLayout" Target="../slideLayouts/slideLayout65.xml"/><Relationship Id="rId7" Type="http://schemas.openxmlformats.org/officeDocument/2006/relationships/slideLayout" Target="../slideLayouts/slideLayout9.xml"/><Relationship Id="rId2" Type="http://schemas.openxmlformats.org/officeDocument/2006/relationships/slideLayout" Target="../slideLayouts/slideLayout4.xml"/><Relationship Id="rId16" Type="http://schemas.openxmlformats.org/officeDocument/2006/relationships/slideLayout" Target="../slideLayouts/slideLayout18.xml"/><Relationship Id="rId29" Type="http://schemas.openxmlformats.org/officeDocument/2006/relationships/slideLayout" Target="../slideLayouts/slideLayout31.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24" Type="http://schemas.openxmlformats.org/officeDocument/2006/relationships/slideLayout" Target="../slideLayouts/slideLayout26.xml"/><Relationship Id="rId32" Type="http://schemas.openxmlformats.org/officeDocument/2006/relationships/slideLayout" Target="../slideLayouts/slideLayout34.xml"/><Relationship Id="rId37" Type="http://schemas.openxmlformats.org/officeDocument/2006/relationships/slideLayout" Target="../slideLayouts/slideLayout39.xml"/><Relationship Id="rId40" Type="http://schemas.openxmlformats.org/officeDocument/2006/relationships/slideLayout" Target="../slideLayouts/slideLayout42.xml"/><Relationship Id="rId45" Type="http://schemas.openxmlformats.org/officeDocument/2006/relationships/slideLayout" Target="../slideLayouts/slideLayout47.xml"/><Relationship Id="rId53" Type="http://schemas.openxmlformats.org/officeDocument/2006/relationships/slideLayout" Target="../slideLayouts/slideLayout55.xml"/><Relationship Id="rId58" Type="http://schemas.openxmlformats.org/officeDocument/2006/relationships/slideLayout" Target="../slideLayouts/slideLayout60.xml"/><Relationship Id="rId66" Type="http://schemas.openxmlformats.org/officeDocument/2006/relationships/slideLayout" Target="../slideLayouts/slideLayout68.xml"/><Relationship Id="rId5" Type="http://schemas.openxmlformats.org/officeDocument/2006/relationships/slideLayout" Target="../slideLayouts/slideLayout7.xml"/><Relationship Id="rId15" Type="http://schemas.openxmlformats.org/officeDocument/2006/relationships/slideLayout" Target="../slideLayouts/slideLayout17.xml"/><Relationship Id="rId23" Type="http://schemas.openxmlformats.org/officeDocument/2006/relationships/slideLayout" Target="../slideLayouts/slideLayout25.xml"/><Relationship Id="rId28" Type="http://schemas.openxmlformats.org/officeDocument/2006/relationships/slideLayout" Target="../slideLayouts/slideLayout30.xml"/><Relationship Id="rId36" Type="http://schemas.openxmlformats.org/officeDocument/2006/relationships/slideLayout" Target="../slideLayouts/slideLayout38.xml"/><Relationship Id="rId49" Type="http://schemas.openxmlformats.org/officeDocument/2006/relationships/slideLayout" Target="../slideLayouts/slideLayout51.xml"/><Relationship Id="rId57" Type="http://schemas.openxmlformats.org/officeDocument/2006/relationships/slideLayout" Target="../slideLayouts/slideLayout59.xml"/><Relationship Id="rId61" Type="http://schemas.openxmlformats.org/officeDocument/2006/relationships/slideLayout" Target="../slideLayouts/slideLayout63.xml"/><Relationship Id="rId10" Type="http://schemas.openxmlformats.org/officeDocument/2006/relationships/slideLayout" Target="../slideLayouts/slideLayout12.xml"/><Relationship Id="rId19" Type="http://schemas.openxmlformats.org/officeDocument/2006/relationships/slideLayout" Target="../slideLayouts/slideLayout21.xml"/><Relationship Id="rId31" Type="http://schemas.openxmlformats.org/officeDocument/2006/relationships/slideLayout" Target="../slideLayouts/slideLayout33.xml"/><Relationship Id="rId44" Type="http://schemas.openxmlformats.org/officeDocument/2006/relationships/slideLayout" Target="../slideLayouts/slideLayout46.xml"/><Relationship Id="rId52" Type="http://schemas.openxmlformats.org/officeDocument/2006/relationships/slideLayout" Target="../slideLayouts/slideLayout54.xml"/><Relationship Id="rId60" Type="http://schemas.openxmlformats.org/officeDocument/2006/relationships/slideLayout" Target="../slideLayouts/slideLayout62.xml"/><Relationship Id="rId65" Type="http://schemas.openxmlformats.org/officeDocument/2006/relationships/slideLayout" Target="../slideLayouts/slideLayout67.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slideLayout" Target="../slideLayouts/slideLayout16.xml"/><Relationship Id="rId22" Type="http://schemas.openxmlformats.org/officeDocument/2006/relationships/slideLayout" Target="../slideLayouts/slideLayout24.xml"/><Relationship Id="rId27" Type="http://schemas.openxmlformats.org/officeDocument/2006/relationships/slideLayout" Target="../slideLayouts/slideLayout29.xml"/><Relationship Id="rId30" Type="http://schemas.openxmlformats.org/officeDocument/2006/relationships/slideLayout" Target="../slideLayouts/slideLayout32.xml"/><Relationship Id="rId35" Type="http://schemas.openxmlformats.org/officeDocument/2006/relationships/slideLayout" Target="../slideLayouts/slideLayout37.xml"/><Relationship Id="rId43" Type="http://schemas.openxmlformats.org/officeDocument/2006/relationships/slideLayout" Target="../slideLayouts/slideLayout45.xml"/><Relationship Id="rId48" Type="http://schemas.openxmlformats.org/officeDocument/2006/relationships/slideLayout" Target="../slideLayouts/slideLayout50.xml"/><Relationship Id="rId56" Type="http://schemas.openxmlformats.org/officeDocument/2006/relationships/slideLayout" Target="../slideLayouts/slideLayout58.xml"/><Relationship Id="rId64" Type="http://schemas.openxmlformats.org/officeDocument/2006/relationships/slideLayout" Target="../slideLayouts/slideLayout66.xml"/><Relationship Id="rId8" Type="http://schemas.openxmlformats.org/officeDocument/2006/relationships/slideLayout" Target="../slideLayouts/slideLayout10.xml"/><Relationship Id="rId51" Type="http://schemas.openxmlformats.org/officeDocument/2006/relationships/slideLayout" Target="../slideLayouts/slideLayout53.xml"/><Relationship Id="rId3" Type="http://schemas.openxmlformats.org/officeDocument/2006/relationships/slideLayout" Target="../slideLayouts/slideLayout5.xml"/><Relationship Id="rId12" Type="http://schemas.openxmlformats.org/officeDocument/2006/relationships/slideLayout" Target="../slideLayouts/slideLayout14.xml"/><Relationship Id="rId17" Type="http://schemas.openxmlformats.org/officeDocument/2006/relationships/slideLayout" Target="../slideLayouts/slideLayout19.xml"/><Relationship Id="rId25" Type="http://schemas.openxmlformats.org/officeDocument/2006/relationships/slideLayout" Target="../slideLayouts/slideLayout27.xml"/><Relationship Id="rId33" Type="http://schemas.openxmlformats.org/officeDocument/2006/relationships/slideLayout" Target="../slideLayouts/slideLayout35.xml"/><Relationship Id="rId38" Type="http://schemas.openxmlformats.org/officeDocument/2006/relationships/slideLayout" Target="../slideLayouts/slideLayout40.xml"/><Relationship Id="rId46" Type="http://schemas.openxmlformats.org/officeDocument/2006/relationships/slideLayout" Target="../slideLayouts/slideLayout48.xml"/><Relationship Id="rId59" Type="http://schemas.openxmlformats.org/officeDocument/2006/relationships/slideLayout" Target="../slideLayouts/slideLayout61.xml"/><Relationship Id="rId67" Type="http://schemas.openxmlformats.org/officeDocument/2006/relationships/theme" Target="../theme/theme2.xml"/><Relationship Id="rId20" Type="http://schemas.openxmlformats.org/officeDocument/2006/relationships/slideLayout" Target="../slideLayouts/slideLayout22.xml"/><Relationship Id="rId41" Type="http://schemas.openxmlformats.org/officeDocument/2006/relationships/slideLayout" Target="../slideLayouts/slideLayout43.xml"/><Relationship Id="rId54" Type="http://schemas.openxmlformats.org/officeDocument/2006/relationships/slideLayout" Target="../slideLayouts/slideLayout56.xml"/><Relationship Id="rId62" Type="http://schemas.openxmlformats.org/officeDocument/2006/relationships/slideLayout" Target="../slideLayouts/slideLayout6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6E0E3DF-338D-EC4C-91AB-9274778DCB5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81E322F-2259-7A46-B11A-273C145FEB8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4CED869-9DD2-3D49-8A15-D33AF0A9E98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50CD552-C10E-614A-B810-77E320220E26}" type="datetimeFigureOut">
              <a:rPr lang="en-US" smtClean="0"/>
              <a:t>10/15/2020</a:t>
            </a:fld>
            <a:endParaRPr lang="en-US"/>
          </a:p>
        </p:txBody>
      </p:sp>
      <p:sp>
        <p:nvSpPr>
          <p:cNvPr id="5" name="Footer Placeholder 4">
            <a:extLst>
              <a:ext uri="{FF2B5EF4-FFF2-40B4-BE49-F238E27FC236}">
                <a16:creationId xmlns:a16="http://schemas.microsoft.com/office/drawing/2014/main" id="{FDD88453-55E3-C54C-A2DB-2AC770422F0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647BCF5-1DF8-BA4A-9BFE-6F357F0185A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998EADF-C030-F84C-ADA0-FD2E39B5A33F}" type="slidenum">
              <a:rPr lang="en-US" smtClean="0"/>
              <a:t>‹#›</a:t>
            </a:fld>
            <a:endParaRPr lang="en-US"/>
          </a:p>
        </p:txBody>
      </p:sp>
    </p:spTree>
    <p:extLst>
      <p:ext uri="{BB962C8B-B14F-4D97-AF65-F5344CB8AC3E}">
        <p14:creationId xmlns:p14="http://schemas.microsoft.com/office/powerpoint/2010/main" val="935306483"/>
      </p:ext>
    </p:extLst>
  </p:cSld>
  <p:clrMap bg1="lt1" tx1="dk1" bg2="lt2" tx2="dk2" accent1="accent1" accent2="accent2" accent3="accent3" accent4="accent4" accent5="accent5" accent6="accent6" hlink="hlink" folHlink="folHlink"/>
  <p:sldLayoutIdLst>
    <p:sldLayoutId id="2147483649" r:id="rId1"/>
    <p:sldLayoutId id="2147483655"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TextBox 6"/>
          <p:cNvSpPr txBox="1"/>
          <p:nvPr userDrawn="1"/>
        </p:nvSpPr>
        <p:spPr>
          <a:xfrm>
            <a:off x="594015" y="5991924"/>
            <a:ext cx="367408" cy="276999"/>
          </a:xfrm>
          <a:prstGeom prst="rect">
            <a:avLst/>
          </a:prstGeom>
          <a:noFill/>
        </p:spPr>
        <p:txBody>
          <a:bodyPr wrap="none" rtlCol="0">
            <a:spAutoFit/>
          </a:bodyPr>
          <a:lstStyle/>
          <a:p>
            <a:pPr algn="l"/>
            <a:fld id="{260E2A6B-A809-4840-BF14-8648BC0BDF87}" type="slidenum">
              <a:rPr lang="id-ID" sz="1200" b="1" i="0">
                <a:solidFill>
                  <a:srgbClr val="000000"/>
                </a:solidFill>
                <a:latin typeface="Titillium" charset="0"/>
                <a:ea typeface="Titillium" charset="0"/>
                <a:cs typeface="Titillium" charset="0"/>
              </a:rPr>
              <a:pPr algn="l"/>
              <a:t>‹#›</a:t>
            </a:fld>
            <a:endParaRPr lang="en-MY" sz="1200" b="1" i="0" dirty="0">
              <a:solidFill>
                <a:srgbClr val="000000"/>
              </a:solidFill>
              <a:latin typeface="Titillium" charset="0"/>
              <a:ea typeface="Titillium" charset="0"/>
              <a:cs typeface="Titillium" charset="0"/>
            </a:endParaRPr>
          </a:p>
        </p:txBody>
      </p:sp>
      <p:sp>
        <p:nvSpPr>
          <p:cNvPr id="19" name="TextBox 18"/>
          <p:cNvSpPr txBox="1"/>
          <p:nvPr userDrawn="1"/>
        </p:nvSpPr>
        <p:spPr>
          <a:xfrm>
            <a:off x="685800" y="603324"/>
            <a:ext cx="703719" cy="276999"/>
          </a:xfrm>
          <a:prstGeom prst="rect">
            <a:avLst/>
          </a:prstGeom>
          <a:noFill/>
        </p:spPr>
        <p:txBody>
          <a:bodyPr wrap="none" lIns="0" rIns="0" rtlCol="0">
            <a:spAutoFit/>
          </a:bodyPr>
          <a:lstStyle/>
          <a:p>
            <a:r>
              <a:rPr lang="en-US" sz="1200" b="1" i="0" spc="300">
                <a:gradFill>
                  <a:gsLst>
                    <a:gs pos="0">
                      <a:schemeClr val="accent1"/>
                    </a:gs>
                    <a:gs pos="100000">
                      <a:schemeClr val="accent2"/>
                    </a:gs>
                  </a:gsLst>
                  <a:lin ang="2700000" scaled="0"/>
                </a:gradFill>
                <a:latin typeface="Titillium Bd" charset="0"/>
                <a:ea typeface="Titillium Bd" charset="0"/>
                <a:cs typeface="Titillium Bd" charset="0"/>
              </a:rPr>
              <a:t>POWER</a:t>
            </a:r>
          </a:p>
        </p:txBody>
      </p:sp>
    </p:spTree>
    <p:extLst>
      <p:ext uri="{BB962C8B-B14F-4D97-AF65-F5344CB8AC3E}">
        <p14:creationId xmlns:p14="http://schemas.microsoft.com/office/powerpoint/2010/main" val="3320555231"/>
      </p:ext>
    </p:extLst>
  </p:cSld>
  <p:clrMap bg1="lt1" tx1="dk1" bg2="lt2" tx2="dk2" accent1="accent1" accent2="accent2" accent3="accent3" accent4="accent4" accent5="accent5" accent6="accent6" hlink="hlink" folHlink="folHlink"/>
  <p:sldLayoutIdLst>
    <p:sldLayoutId id="2147483657" r:id="rId1"/>
    <p:sldLayoutId id="2147483658" r:id="rId2"/>
    <p:sldLayoutId id="2147483659" r:id="rId3"/>
    <p:sldLayoutId id="2147483660" r:id="rId4"/>
    <p:sldLayoutId id="2147483661" r:id="rId5"/>
    <p:sldLayoutId id="2147483662" r:id="rId6"/>
    <p:sldLayoutId id="2147483663" r:id="rId7"/>
    <p:sldLayoutId id="2147483664" r:id="rId8"/>
    <p:sldLayoutId id="2147483665" r:id="rId9"/>
    <p:sldLayoutId id="2147483666" r:id="rId10"/>
    <p:sldLayoutId id="2147483667" r:id="rId11"/>
    <p:sldLayoutId id="2147483668" r:id="rId12"/>
    <p:sldLayoutId id="2147483669" r:id="rId13"/>
    <p:sldLayoutId id="2147483670" r:id="rId14"/>
    <p:sldLayoutId id="2147483671" r:id="rId15"/>
    <p:sldLayoutId id="2147483672" r:id="rId16"/>
    <p:sldLayoutId id="2147483673" r:id="rId17"/>
    <p:sldLayoutId id="2147483674" r:id="rId18"/>
    <p:sldLayoutId id="2147483675" r:id="rId19"/>
    <p:sldLayoutId id="2147483676" r:id="rId20"/>
    <p:sldLayoutId id="2147483677" r:id="rId21"/>
    <p:sldLayoutId id="2147483678" r:id="rId22"/>
    <p:sldLayoutId id="2147483679" r:id="rId23"/>
    <p:sldLayoutId id="2147483680" r:id="rId24"/>
    <p:sldLayoutId id="2147483681" r:id="rId25"/>
    <p:sldLayoutId id="2147483682" r:id="rId26"/>
    <p:sldLayoutId id="2147483683" r:id="rId27"/>
    <p:sldLayoutId id="2147483684" r:id="rId28"/>
    <p:sldLayoutId id="2147483685" r:id="rId29"/>
    <p:sldLayoutId id="2147483686" r:id="rId30"/>
    <p:sldLayoutId id="2147483687" r:id="rId31"/>
    <p:sldLayoutId id="2147483688" r:id="rId32"/>
    <p:sldLayoutId id="2147483689" r:id="rId33"/>
    <p:sldLayoutId id="2147483690" r:id="rId34"/>
    <p:sldLayoutId id="2147483691" r:id="rId35"/>
    <p:sldLayoutId id="2147483692" r:id="rId36"/>
    <p:sldLayoutId id="2147483693" r:id="rId37"/>
    <p:sldLayoutId id="2147483694" r:id="rId38"/>
    <p:sldLayoutId id="2147483695" r:id="rId39"/>
    <p:sldLayoutId id="2147483696" r:id="rId40"/>
    <p:sldLayoutId id="2147483697" r:id="rId41"/>
    <p:sldLayoutId id="2147483698" r:id="rId42"/>
    <p:sldLayoutId id="2147483699" r:id="rId43"/>
    <p:sldLayoutId id="2147483700" r:id="rId44"/>
    <p:sldLayoutId id="2147483701" r:id="rId45"/>
    <p:sldLayoutId id="2147483702" r:id="rId46"/>
    <p:sldLayoutId id="2147483703" r:id="rId47"/>
    <p:sldLayoutId id="2147483704" r:id="rId48"/>
    <p:sldLayoutId id="2147483705" r:id="rId49"/>
    <p:sldLayoutId id="2147483706" r:id="rId50"/>
    <p:sldLayoutId id="2147483707" r:id="rId51"/>
    <p:sldLayoutId id="2147483708" r:id="rId52"/>
    <p:sldLayoutId id="2147483709" r:id="rId53"/>
    <p:sldLayoutId id="2147483710" r:id="rId54"/>
    <p:sldLayoutId id="2147483711" r:id="rId55"/>
    <p:sldLayoutId id="2147483712" r:id="rId56"/>
    <p:sldLayoutId id="2147483713" r:id="rId57"/>
    <p:sldLayoutId id="2147483714" r:id="rId58"/>
    <p:sldLayoutId id="2147483715" r:id="rId59"/>
    <p:sldLayoutId id="2147483716" r:id="rId60"/>
    <p:sldLayoutId id="2147483717" r:id="rId61"/>
    <p:sldLayoutId id="2147483718" r:id="rId62"/>
    <p:sldLayoutId id="2147483719" r:id="rId63"/>
    <p:sldLayoutId id="2147483720" r:id="rId64"/>
    <p:sldLayoutId id="2147483721" r:id="rId65"/>
    <p:sldLayoutId id="2147483722" r:id="rId6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0.tif"/><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g"/><Relationship Id="rId1" Type="http://schemas.openxmlformats.org/officeDocument/2006/relationships/slideLayout" Target="../slideLayouts/slideLayout52.xml"/></Relationships>
</file>

<file path=ppt/slides/_rels/slide8.xml.rels><?xml version="1.0" encoding="UTF-8" standalone="yes"?>
<Relationships xmlns="http://schemas.openxmlformats.org/package/2006/relationships"><Relationship Id="rId3" Type="http://schemas.openxmlformats.org/officeDocument/2006/relationships/image" Target="../media/image15.svg"/><Relationship Id="rId7" Type="http://schemas.openxmlformats.org/officeDocument/2006/relationships/image" Target="../media/image19.svg"/><Relationship Id="rId2" Type="http://schemas.openxmlformats.org/officeDocument/2006/relationships/image" Target="../media/image14.png"/><Relationship Id="rId1" Type="http://schemas.openxmlformats.org/officeDocument/2006/relationships/slideLayout" Target="../slideLayouts/slideLayout9.xml"/><Relationship Id="rId6" Type="http://schemas.openxmlformats.org/officeDocument/2006/relationships/image" Target="../media/image18.png"/><Relationship Id="rId5" Type="http://schemas.openxmlformats.org/officeDocument/2006/relationships/image" Target="../media/image17.sv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id="{5DBE6406-8FC8-42BD-A1A6-34B81A6EB29B}"/>
              </a:ext>
            </a:extLst>
          </p:cNvPr>
          <p:cNvPicPr>
            <a:picLocks noGrp="1" noChangeAspect="1"/>
          </p:cNvPicPr>
          <p:nvPr>
            <p:ph type="pic" sz="quarter" idx="17"/>
          </p:nvPr>
        </p:nvPicPr>
        <p:blipFill>
          <a:blip r:embed="rId2"/>
          <a:srcRect l="10269" r="10269"/>
          <a:stretch>
            <a:fillRect/>
          </a:stretch>
        </p:blipFill>
        <p:spPr>
          <a:xfrm>
            <a:off x="4964784" y="1611895"/>
            <a:ext cx="2954295" cy="3719384"/>
          </a:xfrm>
        </p:spPr>
      </p:pic>
      <p:sp>
        <p:nvSpPr>
          <p:cNvPr id="4" name="TextBox 3"/>
          <p:cNvSpPr txBox="1"/>
          <p:nvPr/>
        </p:nvSpPr>
        <p:spPr>
          <a:xfrm>
            <a:off x="9474727" y="4262076"/>
            <a:ext cx="2551981" cy="2138406"/>
          </a:xfrm>
          <a:prstGeom prst="rect">
            <a:avLst/>
          </a:prstGeom>
          <a:noFill/>
        </p:spPr>
        <p:txBody>
          <a:bodyPr wrap="none" lIns="0" tIns="0" rIns="0" bIns="0" rtlCol="0">
            <a:spAutoFit/>
          </a:bodyPr>
          <a:lstStyle/>
          <a:p>
            <a:pPr marL="0" marR="0" lvl="0" indent="0" algn="l" defTabSz="914400" rtl="0" eaLnBrk="1" fontAlgn="auto" latinLnBrk="0" hangingPunct="1">
              <a:lnSpc>
                <a:spcPct val="200000"/>
              </a:lnSpc>
              <a:spcBef>
                <a:spcPts val="0"/>
              </a:spcBef>
              <a:spcAft>
                <a:spcPts val="0"/>
              </a:spcAft>
              <a:buClrTx/>
              <a:buSzTx/>
              <a:buFontTx/>
              <a:buNone/>
              <a:tabLst/>
              <a:defRPr/>
            </a:pPr>
            <a:r>
              <a:rPr lang="en-US" dirty="0">
                <a:solidFill>
                  <a:srgbClr val="000000"/>
                </a:solidFill>
                <a:latin typeface="Titillium" charset="0"/>
                <a:ea typeface="Titillium" charset="0"/>
                <a:cs typeface="Titillium" charset="0"/>
              </a:rPr>
              <a:t>Submitted by</a:t>
            </a:r>
          </a:p>
          <a:p>
            <a:pPr marL="0" marR="0" lvl="0" indent="0" algn="l" defTabSz="914400" rtl="0" eaLnBrk="1" fontAlgn="auto" latinLnBrk="0" hangingPunct="1">
              <a:lnSpc>
                <a:spcPct val="200000"/>
              </a:lnSpc>
              <a:spcBef>
                <a:spcPts val="0"/>
              </a:spcBef>
              <a:spcAft>
                <a:spcPts val="0"/>
              </a:spcAft>
              <a:buClrTx/>
              <a:buSzTx/>
              <a:buFontTx/>
              <a:buNone/>
              <a:tabLst/>
              <a:defRPr/>
            </a:pPr>
            <a:r>
              <a:rPr lang="en-US" dirty="0">
                <a:solidFill>
                  <a:srgbClr val="000000"/>
                </a:solidFill>
                <a:latin typeface="Titillium" charset="0"/>
                <a:ea typeface="Titillium" charset="0"/>
                <a:cs typeface="Titillium" charset="0"/>
              </a:rPr>
              <a:t>Milan </a:t>
            </a:r>
            <a:r>
              <a:rPr lang="en-US" dirty="0" err="1">
                <a:solidFill>
                  <a:srgbClr val="000000"/>
                </a:solidFill>
                <a:latin typeface="Titillium" charset="0"/>
                <a:ea typeface="Titillium" charset="0"/>
                <a:cs typeface="Titillium" charset="0"/>
              </a:rPr>
              <a:t>Malla</a:t>
            </a:r>
            <a:r>
              <a:rPr lang="en-US" dirty="0">
                <a:solidFill>
                  <a:srgbClr val="000000"/>
                </a:solidFill>
                <a:latin typeface="Titillium" charset="0"/>
                <a:ea typeface="Titillium" charset="0"/>
                <a:cs typeface="Titillium" charset="0"/>
              </a:rPr>
              <a:t> (017-350)</a:t>
            </a:r>
          </a:p>
          <a:p>
            <a:pPr marL="0" marR="0" lvl="0" indent="0" algn="l" defTabSz="914400" rtl="0" eaLnBrk="1" fontAlgn="auto" latinLnBrk="0" hangingPunct="1">
              <a:lnSpc>
                <a:spcPct val="2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itillium" charset="0"/>
                <a:ea typeface="Titillium" charset="0"/>
                <a:cs typeface="Titillium" charset="0"/>
              </a:rPr>
              <a:t>Shu</a:t>
            </a:r>
            <a:r>
              <a:rPr lang="en-US" dirty="0" err="1">
                <a:solidFill>
                  <a:srgbClr val="000000"/>
                </a:solidFill>
                <a:latin typeface="Titillium" charset="0"/>
                <a:ea typeface="Titillium" charset="0"/>
                <a:cs typeface="Titillium" charset="0"/>
              </a:rPr>
              <a:t>veccha</a:t>
            </a:r>
            <a:r>
              <a:rPr lang="en-US" dirty="0">
                <a:solidFill>
                  <a:srgbClr val="000000"/>
                </a:solidFill>
                <a:latin typeface="Titillium" charset="0"/>
                <a:ea typeface="Titillium" charset="0"/>
                <a:cs typeface="Titillium" charset="0"/>
              </a:rPr>
              <a:t> Silwal (017-381)</a:t>
            </a:r>
          </a:p>
          <a:p>
            <a:pPr marL="0" marR="0" lvl="0" indent="0" algn="l" defTabSz="914400" rtl="0" eaLnBrk="1" fontAlgn="auto" latinLnBrk="0" hangingPunct="1">
              <a:lnSpc>
                <a:spcPct val="2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itillium" charset="0"/>
                <a:ea typeface="Titillium" charset="0"/>
                <a:cs typeface="Titillium" charset="0"/>
              </a:rPr>
              <a:t>Sijan Joshi (017-382)</a:t>
            </a:r>
          </a:p>
        </p:txBody>
      </p:sp>
      <p:sp>
        <p:nvSpPr>
          <p:cNvPr id="6" name="TextBox 5"/>
          <p:cNvSpPr txBox="1"/>
          <p:nvPr/>
        </p:nvSpPr>
        <p:spPr>
          <a:xfrm>
            <a:off x="1790700" y="2985801"/>
            <a:ext cx="3684814" cy="897490"/>
          </a:xfrm>
          <a:prstGeom prst="rect">
            <a:avLst/>
          </a:prstGeom>
          <a:noFill/>
        </p:spPr>
        <p:txBody>
          <a:bodyPr wrap="square" lIns="0" tIns="0" rIns="0" bIns="0" rtlCol="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000000"/>
                </a:solidFill>
                <a:effectLst/>
                <a:uLnTx/>
                <a:uFillTx/>
                <a:latin typeface="Titillium Light" charset="0"/>
                <a:ea typeface="Titillium Light" charset="0"/>
                <a:cs typeface="Titillium Light" charset="0"/>
              </a:rPr>
              <a:t>Project on</a:t>
            </a:r>
          </a:p>
          <a:p>
            <a:pPr marL="0" marR="0" lvl="0" indent="0" algn="l" defTabSz="914400" rtl="0" eaLnBrk="1" fontAlgn="auto" latinLnBrk="0" hangingPunct="1">
              <a:lnSpc>
                <a:spcPct val="80000"/>
              </a:lnSpc>
              <a:spcBef>
                <a:spcPts val="0"/>
              </a:spcBef>
              <a:spcAft>
                <a:spcPts val="0"/>
              </a:spcAft>
              <a:buClrTx/>
              <a:buSzTx/>
              <a:buFontTx/>
              <a:buNone/>
              <a:tabLst/>
              <a:defRPr/>
            </a:pPr>
            <a:r>
              <a:rPr lang="en-US" sz="3600" dirty="0">
                <a:solidFill>
                  <a:srgbClr val="000000"/>
                </a:solidFill>
                <a:latin typeface="Titillium Light" charset="0"/>
                <a:ea typeface="Titillium Light" charset="0"/>
                <a:cs typeface="Titillium Light" charset="0"/>
              </a:rPr>
              <a:t>Spare Room</a:t>
            </a:r>
            <a:endParaRPr kumimoji="0" lang="en-US" sz="3600" b="0" i="0" u="none" strike="noStrike" kern="1200" cap="none" spc="0" normalizeH="0" baseline="0" noProof="0" dirty="0">
              <a:ln>
                <a:noFill/>
              </a:ln>
              <a:solidFill>
                <a:srgbClr val="000000"/>
              </a:solidFill>
              <a:effectLst/>
              <a:uLnTx/>
              <a:uFillTx/>
              <a:latin typeface="Titillium Light" charset="0"/>
              <a:ea typeface="Titillium Light" charset="0"/>
              <a:cs typeface="Titillium Light" charset="0"/>
            </a:endParaRPr>
          </a:p>
        </p:txBody>
      </p:sp>
      <p:cxnSp>
        <p:nvCxnSpPr>
          <p:cNvPr id="7" name="Straight Connector 6"/>
          <p:cNvCxnSpPr/>
          <p:nvPr/>
        </p:nvCxnSpPr>
        <p:spPr>
          <a:xfrm>
            <a:off x="1790700" y="4182859"/>
            <a:ext cx="691243" cy="0"/>
          </a:xfrm>
          <a:prstGeom prst="line">
            <a:avLst/>
          </a:prstGeom>
          <a:ln w="25400">
            <a:gradFill>
              <a:gsLst>
                <a:gs pos="0">
                  <a:schemeClr val="accent1"/>
                </a:gs>
                <a:gs pos="100000">
                  <a:schemeClr val="accent2"/>
                </a:gs>
              </a:gsLst>
              <a:lin ang="2700000" scaled="0"/>
            </a:gradFill>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1790700" y="2527407"/>
            <a:ext cx="1754372" cy="123111"/>
          </a:xfrm>
          <a:prstGeom prst="rect">
            <a:avLst/>
          </a:prstGeom>
          <a:noFill/>
        </p:spPr>
        <p:txBody>
          <a:bodyPr wrap="square" lIns="0" tIns="0" rIns="0" bIns="0" rtlCol="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sz="1000" b="1" i="0" u="none" strike="noStrike" kern="1200" cap="none" spc="200" normalizeH="0" baseline="0" noProof="0" dirty="0">
                <a:ln>
                  <a:noFill/>
                </a:ln>
                <a:solidFill>
                  <a:srgbClr val="000000"/>
                </a:solidFill>
                <a:effectLst/>
                <a:uLnTx/>
                <a:uFillTx/>
                <a:latin typeface="Titillium" charset="0"/>
                <a:ea typeface="Titillium" charset="0"/>
                <a:cs typeface="Titillium" charset="0"/>
              </a:rPr>
              <a:t>PRESENTATION</a:t>
            </a:r>
          </a:p>
        </p:txBody>
      </p:sp>
    </p:spTree>
    <p:extLst>
      <p:ext uri="{BB962C8B-B14F-4D97-AF65-F5344CB8AC3E}">
        <p14:creationId xmlns:p14="http://schemas.microsoft.com/office/powerpoint/2010/main" val="19476910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5" name="Group 244"/>
          <p:cNvGrpSpPr/>
          <p:nvPr/>
        </p:nvGrpSpPr>
        <p:grpSpPr>
          <a:xfrm>
            <a:off x="2167772" y="2138337"/>
            <a:ext cx="3684814" cy="1222764"/>
            <a:chOff x="1790700" y="2902344"/>
            <a:chExt cx="3684814" cy="1222764"/>
          </a:xfrm>
        </p:grpSpPr>
        <p:sp>
          <p:nvSpPr>
            <p:cNvPr id="246" name="TextBox 245"/>
            <p:cNvSpPr txBox="1"/>
            <p:nvPr/>
          </p:nvSpPr>
          <p:spPr>
            <a:xfrm>
              <a:off x="1790700" y="3227618"/>
              <a:ext cx="3684814" cy="897490"/>
            </a:xfrm>
            <a:prstGeom prst="rect">
              <a:avLst/>
            </a:prstGeom>
            <a:noFill/>
          </p:spPr>
          <p:txBody>
            <a:bodyPr wrap="square" lIns="0" tIns="0" rIns="0" bIns="0" rtlCol="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000000"/>
                  </a:solidFill>
                  <a:effectLst/>
                  <a:uLnTx/>
                  <a:uFillTx/>
                  <a:latin typeface="Titillium Light" charset="0"/>
                  <a:ea typeface="Titillium Light" charset="0"/>
                  <a:cs typeface="Titillium Light" charset="0"/>
                </a:rPr>
                <a:t>Flow</a:t>
              </a:r>
            </a:p>
            <a:p>
              <a:pPr marL="0" marR="0" lvl="0" indent="0" algn="l" defTabSz="914400" rtl="0" eaLnBrk="1" fontAlgn="auto" latinLnBrk="0" hangingPunct="1">
                <a:lnSpc>
                  <a:spcPct val="80000"/>
                </a:lnSpc>
                <a:spcBef>
                  <a:spcPts val="0"/>
                </a:spcBef>
                <a:spcAft>
                  <a:spcPts val="0"/>
                </a:spcAft>
                <a:buClrTx/>
                <a:buSzTx/>
                <a:buFontTx/>
                <a:buNone/>
                <a:tabLst/>
                <a:defRPr/>
              </a:pPr>
              <a:r>
                <a:rPr lang="en-US" sz="3600" dirty="0">
                  <a:solidFill>
                    <a:srgbClr val="000000"/>
                  </a:solidFill>
                  <a:latin typeface="Titillium Light" charset="0"/>
                  <a:ea typeface="Titillium Light" charset="0"/>
                  <a:cs typeface="Titillium Light" charset="0"/>
                </a:rPr>
                <a:t>Chart</a:t>
              </a:r>
              <a:endParaRPr kumimoji="0" lang="en-US" sz="3600" b="0" i="0" u="none" strike="noStrike" kern="1200" cap="none" spc="0" normalizeH="0" baseline="0" noProof="0" dirty="0">
                <a:ln>
                  <a:noFill/>
                </a:ln>
                <a:solidFill>
                  <a:srgbClr val="000000"/>
                </a:solidFill>
                <a:effectLst/>
                <a:uLnTx/>
                <a:uFillTx/>
                <a:latin typeface="Titillium Light" charset="0"/>
                <a:ea typeface="Titillium Light" charset="0"/>
                <a:cs typeface="Titillium Light" charset="0"/>
              </a:endParaRPr>
            </a:p>
          </p:txBody>
        </p:sp>
        <p:sp>
          <p:nvSpPr>
            <p:cNvPr id="247" name="TextBox 246"/>
            <p:cNvSpPr txBox="1"/>
            <p:nvPr/>
          </p:nvSpPr>
          <p:spPr>
            <a:xfrm>
              <a:off x="1801585" y="2902344"/>
              <a:ext cx="948978" cy="126188"/>
            </a:xfrm>
            <a:prstGeom prst="rect">
              <a:avLst/>
            </a:prstGeom>
            <a:noFill/>
          </p:spPr>
          <p:txBody>
            <a:bodyPr wrap="none" lIns="0" tIns="0" rIns="0" bIns="0" rtlCol="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sz="1000" b="0" i="0" u="none" strike="noStrike" kern="1200" cap="none" spc="300" normalizeH="0" baseline="0" noProof="0" dirty="0">
                  <a:ln>
                    <a:noFill/>
                  </a:ln>
                  <a:solidFill>
                    <a:srgbClr val="000000"/>
                  </a:solidFill>
                  <a:effectLst/>
                  <a:uLnTx/>
                  <a:uFillTx/>
                  <a:latin typeface="Titillium" charset="0"/>
                  <a:ea typeface="Titillium" charset="0"/>
                  <a:cs typeface="Titillium" charset="0"/>
                </a:rPr>
                <a:t>SpareRoom</a:t>
              </a:r>
            </a:p>
          </p:txBody>
        </p:sp>
      </p:grpSp>
      <p:pic>
        <p:nvPicPr>
          <p:cNvPr id="255" name="Picture 254">
            <a:extLst>
              <a:ext uri="{FF2B5EF4-FFF2-40B4-BE49-F238E27FC236}">
                <a16:creationId xmlns:a16="http://schemas.microsoft.com/office/drawing/2014/main" id="{A13F0B55-2F9D-48D5-A870-7FB914A20606}"/>
              </a:ext>
            </a:extLst>
          </p:cNvPr>
          <p:cNvPicPr>
            <a:picLocks noChangeAspect="1"/>
          </p:cNvPicPr>
          <p:nvPr/>
        </p:nvPicPr>
        <p:blipFill>
          <a:blip r:embed="rId2"/>
          <a:stretch>
            <a:fillRect/>
          </a:stretch>
        </p:blipFill>
        <p:spPr>
          <a:xfrm>
            <a:off x="6478179" y="160255"/>
            <a:ext cx="3380975" cy="6297106"/>
          </a:xfrm>
          <a:prstGeom prst="rect">
            <a:avLst/>
          </a:prstGeom>
        </p:spPr>
      </p:pic>
    </p:spTree>
    <p:extLst>
      <p:ext uri="{BB962C8B-B14F-4D97-AF65-F5344CB8AC3E}">
        <p14:creationId xmlns:p14="http://schemas.microsoft.com/office/powerpoint/2010/main" val="6467551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80000"/>
              </a:lnSpc>
            </a:pPr>
            <a:r>
              <a:rPr lang="en-US" dirty="0"/>
              <a:t>Modules</a:t>
            </a:r>
            <a:endParaRPr lang="en-US" dirty="0">
              <a:latin typeface="Titillium Light" charset="0"/>
              <a:ea typeface="Titillium Light" charset="0"/>
              <a:cs typeface="Titillium Light" charset="0"/>
            </a:endParaRPr>
          </a:p>
        </p:txBody>
      </p:sp>
      <p:grpSp>
        <p:nvGrpSpPr>
          <p:cNvPr id="8" name="Group 7"/>
          <p:cNvGrpSpPr/>
          <p:nvPr/>
        </p:nvGrpSpPr>
        <p:grpSpPr>
          <a:xfrm>
            <a:off x="1061441" y="2600589"/>
            <a:ext cx="1995684" cy="2314812"/>
            <a:chOff x="2220946" y="2600589"/>
            <a:chExt cx="1995684" cy="2314812"/>
          </a:xfrm>
        </p:grpSpPr>
        <p:sp>
          <p:nvSpPr>
            <p:cNvPr id="3" name="AutoShape 2"/>
            <p:cNvSpPr>
              <a:spLocks/>
            </p:cNvSpPr>
            <p:nvPr/>
          </p:nvSpPr>
          <p:spPr bwMode="auto">
            <a:xfrm>
              <a:off x="2768906" y="2600589"/>
              <a:ext cx="899765" cy="973777"/>
            </a:xfrm>
            <a:custGeom>
              <a:avLst/>
              <a:gdLst/>
              <a:ahLst/>
              <a:cxnLst/>
              <a:rect l="0" t="0" r="r" b="b"/>
              <a:pathLst>
                <a:path w="21600" h="21251">
                  <a:moveTo>
                    <a:pt x="0" y="7472"/>
                  </a:moveTo>
                  <a:cubicBezTo>
                    <a:pt x="0" y="6079"/>
                    <a:pt x="1085" y="4368"/>
                    <a:pt x="2412" y="3670"/>
                  </a:cubicBezTo>
                  <a:lnTo>
                    <a:pt x="8389" y="523"/>
                  </a:lnTo>
                  <a:cubicBezTo>
                    <a:pt x="9715" y="-175"/>
                    <a:pt x="11885" y="-175"/>
                    <a:pt x="13211" y="523"/>
                  </a:cubicBezTo>
                  <a:lnTo>
                    <a:pt x="19188" y="3670"/>
                  </a:lnTo>
                  <a:cubicBezTo>
                    <a:pt x="20515" y="4368"/>
                    <a:pt x="21600" y="6079"/>
                    <a:pt x="21600" y="7472"/>
                  </a:cubicBezTo>
                  <a:lnTo>
                    <a:pt x="21600" y="13778"/>
                  </a:lnTo>
                  <a:cubicBezTo>
                    <a:pt x="21600" y="15171"/>
                    <a:pt x="20515" y="16882"/>
                    <a:pt x="19188" y="17580"/>
                  </a:cubicBezTo>
                  <a:lnTo>
                    <a:pt x="13211" y="20727"/>
                  </a:lnTo>
                  <a:cubicBezTo>
                    <a:pt x="11885" y="21425"/>
                    <a:pt x="9715" y="21425"/>
                    <a:pt x="8389" y="20727"/>
                  </a:cubicBezTo>
                  <a:lnTo>
                    <a:pt x="2412" y="17580"/>
                  </a:lnTo>
                  <a:cubicBezTo>
                    <a:pt x="1085" y="16882"/>
                    <a:pt x="0" y="15171"/>
                    <a:pt x="0" y="13778"/>
                  </a:cubicBezTo>
                  <a:lnTo>
                    <a:pt x="0" y="7472"/>
                  </a:lnTo>
                  <a:close/>
                  <a:moveTo>
                    <a:pt x="0" y="7472"/>
                  </a:moveTo>
                </a:path>
              </a:pathLst>
            </a:custGeom>
            <a:noFill/>
            <a:ln>
              <a:solidFill>
                <a:schemeClr val="tx1"/>
              </a:solidFill>
            </a:ln>
          </p:spPr>
          <p:txBody>
            <a:bodyPr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Titillium" charset="0"/>
                  <a:ea typeface="Titillium" charset="0"/>
                  <a:cs typeface="Titillium" charset="0"/>
                </a:rPr>
                <a:t>01</a:t>
              </a:r>
            </a:p>
          </p:txBody>
        </p:sp>
        <p:grpSp>
          <p:nvGrpSpPr>
            <p:cNvPr id="4" name="Group 3"/>
            <p:cNvGrpSpPr/>
            <p:nvPr/>
          </p:nvGrpSpPr>
          <p:grpSpPr>
            <a:xfrm>
              <a:off x="2220946" y="3901205"/>
              <a:ext cx="1995684" cy="1014196"/>
              <a:chOff x="2428437" y="4325111"/>
              <a:chExt cx="1995684" cy="1014196"/>
            </a:xfrm>
          </p:grpSpPr>
          <p:sp>
            <p:nvSpPr>
              <p:cNvPr id="5" name="TextBox 4"/>
              <p:cNvSpPr txBox="1"/>
              <p:nvPr/>
            </p:nvSpPr>
            <p:spPr>
              <a:xfrm>
                <a:off x="2549092" y="4325111"/>
                <a:ext cx="1754372" cy="151452"/>
              </a:xfrm>
              <a:prstGeom prst="rect">
                <a:avLst/>
              </a:prstGeom>
              <a:noFill/>
            </p:spPr>
            <p:txBody>
              <a:bodyPr wrap="square" lIns="0" tIns="0" rIns="0" bIns="0"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200" b="1" i="0" u="none" strike="noStrike" kern="1200" cap="none" spc="200" normalizeH="0" baseline="0" noProof="0" dirty="0">
                    <a:ln>
                      <a:noFill/>
                    </a:ln>
                    <a:solidFill>
                      <a:srgbClr val="000000"/>
                    </a:solidFill>
                    <a:effectLst/>
                    <a:uLnTx/>
                    <a:uFillTx/>
                    <a:latin typeface="Titillium" charset="0"/>
                    <a:ea typeface="Titillium" charset="0"/>
                    <a:cs typeface="Titillium" charset="0"/>
                  </a:rPr>
                  <a:t>Admin Module</a:t>
                </a:r>
              </a:p>
            </p:txBody>
          </p:sp>
          <p:sp>
            <p:nvSpPr>
              <p:cNvPr id="6" name="TextBox 5"/>
              <p:cNvSpPr txBox="1"/>
              <p:nvPr/>
            </p:nvSpPr>
            <p:spPr>
              <a:xfrm>
                <a:off x="2428437" y="4813907"/>
                <a:ext cx="1995684" cy="525400"/>
              </a:xfrm>
              <a:prstGeom prst="rect">
                <a:avLst/>
              </a:prstGeom>
              <a:noFill/>
            </p:spPr>
            <p:txBody>
              <a:bodyPr wrap="square" lIns="0" tIns="0" rIns="91440" bIns="0" rtlCol="0">
                <a:spAutoFit/>
              </a:bodyPr>
              <a:lstStyle/>
              <a:p>
                <a:pPr lvl="0" algn="ctr">
                  <a:lnSpc>
                    <a:spcPct val="150000"/>
                  </a:lnSpc>
                </a:pPr>
                <a:r>
                  <a:rPr lang="en-GB" sz="1200" dirty="0">
                    <a:solidFill>
                      <a:srgbClr val="000000">
                        <a:alpha val="60000"/>
                      </a:srgbClr>
                    </a:solidFill>
                    <a:latin typeface="Titillium" charset="0"/>
                    <a:ea typeface="Titillium" charset="0"/>
                    <a:cs typeface="Titillium" charset="0"/>
                  </a:rPr>
                  <a:t>It is the module that has full control over other modules.</a:t>
                </a:r>
                <a:endParaRPr kumimoji="0" lang="en-US" sz="1200" b="0" i="0" u="none" strike="noStrike" kern="1200" cap="none" spc="0" normalizeH="0" baseline="0" noProof="0" dirty="0">
                  <a:ln>
                    <a:noFill/>
                  </a:ln>
                  <a:solidFill>
                    <a:srgbClr val="000000">
                      <a:alpha val="60000"/>
                    </a:srgbClr>
                  </a:solidFill>
                  <a:effectLst/>
                  <a:uLnTx/>
                  <a:uFillTx/>
                  <a:latin typeface="Titillium" charset="0"/>
                  <a:ea typeface="Titillium" charset="0"/>
                  <a:cs typeface="Titillium" charset="0"/>
                </a:endParaRPr>
              </a:p>
            </p:txBody>
          </p:sp>
          <p:cxnSp>
            <p:nvCxnSpPr>
              <p:cNvPr id="7" name="Straight Connector 6"/>
              <p:cNvCxnSpPr/>
              <p:nvPr/>
            </p:nvCxnSpPr>
            <p:spPr>
              <a:xfrm>
                <a:off x="3203121" y="4749588"/>
                <a:ext cx="446314" cy="0"/>
              </a:xfrm>
              <a:prstGeom prst="line">
                <a:avLst/>
              </a:prstGeom>
              <a:ln w="25400">
                <a:gradFill>
                  <a:gsLst>
                    <a:gs pos="0">
                      <a:schemeClr val="accent1"/>
                    </a:gs>
                    <a:gs pos="100000">
                      <a:schemeClr val="accent2"/>
                    </a:gs>
                  </a:gsLst>
                  <a:lin ang="2700000" scaled="0"/>
                </a:gradFill>
              </a:ln>
            </p:spPr>
            <p:style>
              <a:lnRef idx="1">
                <a:schemeClr val="accent1"/>
              </a:lnRef>
              <a:fillRef idx="0">
                <a:schemeClr val="accent1"/>
              </a:fillRef>
              <a:effectRef idx="0">
                <a:schemeClr val="accent1"/>
              </a:effectRef>
              <a:fontRef idx="minor">
                <a:schemeClr val="tx1"/>
              </a:fontRef>
            </p:style>
          </p:cxnSp>
        </p:grpSp>
      </p:grpSp>
      <p:grpSp>
        <p:nvGrpSpPr>
          <p:cNvPr id="9" name="Group 8"/>
          <p:cNvGrpSpPr/>
          <p:nvPr/>
        </p:nvGrpSpPr>
        <p:grpSpPr>
          <a:xfrm>
            <a:off x="3750113" y="2600589"/>
            <a:ext cx="1995684" cy="2868810"/>
            <a:chOff x="2220946" y="2600589"/>
            <a:chExt cx="1995684" cy="2868810"/>
          </a:xfrm>
        </p:grpSpPr>
        <p:sp>
          <p:nvSpPr>
            <p:cNvPr id="10" name="AutoShape 2"/>
            <p:cNvSpPr>
              <a:spLocks/>
            </p:cNvSpPr>
            <p:nvPr/>
          </p:nvSpPr>
          <p:spPr bwMode="auto">
            <a:xfrm>
              <a:off x="2768906" y="2600589"/>
              <a:ext cx="899765" cy="973777"/>
            </a:xfrm>
            <a:custGeom>
              <a:avLst/>
              <a:gdLst/>
              <a:ahLst/>
              <a:cxnLst/>
              <a:rect l="0" t="0" r="r" b="b"/>
              <a:pathLst>
                <a:path w="21600" h="21251">
                  <a:moveTo>
                    <a:pt x="0" y="7472"/>
                  </a:moveTo>
                  <a:cubicBezTo>
                    <a:pt x="0" y="6079"/>
                    <a:pt x="1085" y="4368"/>
                    <a:pt x="2412" y="3670"/>
                  </a:cubicBezTo>
                  <a:lnTo>
                    <a:pt x="8389" y="523"/>
                  </a:lnTo>
                  <a:cubicBezTo>
                    <a:pt x="9715" y="-175"/>
                    <a:pt x="11885" y="-175"/>
                    <a:pt x="13211" y="523"/>
                  </a:cubicBezTo>
                  <a:lnTo>
                    <a:pt x="19188" y="3670"/>
                  </a:lnTo>
                  <a:cubicBezTo>
                    <a:pt x="20515" y="4368"/>
                    <a:pt x="21600" y="6079"/>
                    <a:pt x="21600" y="7472"/>
                  </a:cubicBezTo>
                  <a:lnTo>
                    <a:pt x="21600" y="13778"/>
                  </a:lnTo>
                  <a:cubicBezTo>
                    <a:pt x="21600" y="15171"/>
                    <a:pt x="20515" y="16882"/>
                    <a:pt x="19188" y="17580"/>
                  </a:cubicBezTo>
                  <a:lnTo>
                    <a:pt x="13211" y="20727"/>
                  </a:lnTo>
                  <a:cubicBezTo>
                    <a:pt x="11885" y="21425"/>
                    <a:pt x="9715" y="21425"/>
                    <a:pt x="8389" y="20727"/>
                  </a:cubicBezTo>
                  <a:lnTo>
                    <a:pt x="2412" y="17580"/>
                  </a:lnTo>
                  <a:cubicBezTo>
                    <a:pt x="1085" y="16882"/>
                    <a:pt x="0" y="15171"/>
                    <a:pt x="0" y="13778"/>
                  </a:cubicBezTo>
                  <a:lnTo>
                    <a:pt x="0" y="7472"/>
                  </a:lnTo>
                  <a:close/>
                  <a:moveTo>
                    <a:pt x="0" y="7472"/>
                  </a:moveTo>
                </a:path>
              </a:pathLst>
            </a:custGeom>
            <a:noFill/>
            <a:ln>
              <a:solidFill>
                <a:schemeClr val="tx1"/>
              </a:solidFill>
            </a:ln>
          </p:spPr>
          <p:txBody>
            <a:bodyPr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Titillium" charset="0"/>
                  <a:ea typeface="Titillium" charset="0"/>
                  <a:cs typeface="Titillium" charset="0"/>
                </a:rPr>
                <a:t>02</a:t>
              </a:r>
            </a:p>
          </p:txBody>
        </p:sp>
        <p:grpSp>
          <p:nvGrpSpPr>
            <p:cNvPr id="11" name="Group 10"/>
            <p:cNvGrpSpPr/>
            <p:nvPr/>
          </p:nvGrpSpPr>
          <p:grpSpPr>
            <a:xfrm>
              <a:off x="2220946" y="3901205"/>
              <a:ext cx="1995684" cy="1568194"/>
              <a:chOff x="2428437" y="4325111"/>
              <a:chExt cx="1995684" cy="1568194"/>
            </a:xfrm>
          </p:grpSpPr>
          <p:sp>
            <p:nvSpPr>
              <p:cNvPr id="12" name="TextBox 11"/>
              <p:cNvSpPr txBox="1"/>
              <p:nvPr/>
            </p:nvSpPr>
            <p:spPr>
              <a:xfrm>
                <a:off x="2549092" y="4325111"/>
                <a:ext cx="1754372" cy="151452"/>
              </a:xfrm>
              <a:prstGeom prst="rect">
                <a:avLst/>
              </a:prstGeom>
              <a:noFill/>
            </p:spPr>
            <p:txBody>
              <a:bodyPr wrap="square" lIns="0" tIns="0" rIns="0" bIns="0"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200" b="1" i="0" u="none" strike="noStrike" kern="1200" cap="none" spc="200" normalizeH="0" baseline="0" noProof="0" dirty="0">
                    <a:ln>
                      <a:noFill/>
                    </a:ln>
                    <a:solidFill>
                      <a:srgbClr val="000000"/>
                    </a:solidFill>
                    <a:effectLst/>
                    <a:uLnTx/>
                    <a:uFillTx/>
                    <a:latin typeface="Titillium" charset="0"/>
                    <a:ea typeface="Titillium" charset="0"/>
                    <a:cs typeface="Titillium" charset="0"/>
                  </a:rPr>
                  <a:t>User Module</a:t>
                </a:r>
              </a:p>
            </p:txBody>
          </p:sp>
          <p:sp>
            <p:nvSpPr>
              <p:cNvPr id="13" name="TextBox 12"/>
              <p:cNvSpPr txBox="1"/>
              <p:nvPr/>
            </p:nvSpPr>
            <p:spPr>
              <a:xfrm>
                <a:off x="2428437" y="4813907"/>
                <a:ext cx="1995684" cy="1079398"/>
              </a:xfrm>
              <a:prstGeom prst="rect">
                <a:avLst/>
              </a:prstGeom>
              <a:noFill/>
            </p:spPr>
            <p:txBody>
              <a:bodyPr wrap="square" lIns="0" tIns="0" rIns="91440" bIns="0" rtlCol="0">
                <a:spAutoFit/>
              </a:bodyPr>
              <a:lstStyle/>
              <a:p>
                <a:pPr lvl="0" algn="ctr">
                  <a:lnSpc>
                    <a:spcPct val="150000"/>
                  </a:lnSpc>
                </a:pPr>
                <a:r>
                  <a:rPr lang="en-GB" sz="1200" dirty="0">
                    <a:solidFill>
                      <a:srgbClr val="000000">
                        <a:alpha val="60000"/>
                      </a:srgbClr>
                    </a:solidFill>
                    <a:latin typeface="Titillium" charset="0"/>
                    <a:ea typeface="Titillium" charset="0"/>
                    <a:cs typeface="Titillium" charset="0"/>
                  </a:rPr>
                  <a:t>The module is responsible for the registration and management of the registered user.</a:t>
                </a:r>
                <a:endParaRPr lang="en-US" sz="1200" dirty="0">
                  <a:solidFill>
                    <a:srgbClr val="000000">
                      <a:alpha val="60000"/>
                    </a:srgbClr>
                  </a:solidFill>
                  <a:latin typeface="Titillium" charset="0"/>
                  <a:ea typeface="Titillium" charset="0"/>
                  <a:cs typeface="Titillium" charset="0"/>
                </a:endParaRPr>
              </a:p>
            </p:txBody>
          </p:sp>
          <p:cxnSp>
            <p:nvCxnSpPr>
              <p:cNvPr id="14" name="Straight Connector 13"/>
              <p:cNvCxnSpPr/>
              <p:nvPr/>
            </p:nvCxnSpPr>
            <p:spPr>
              <a:xfrm>
                <a:off x="3203121" y="4749588"/>
                <a:ext cx="446314" cy="0"/>
              </a:xfrm>
              <a:prstGeom prst="line">
                <a:avLst/>
              </a:prstGeom>
              <a:ln w="25400">
                <a:gradFill>
                  <a:gsLst>
                    <a:gs pos="0">
                      <a:schemeClr val="accent1"/>
                    </a:gs>
                    <a:gs pos="100000">
                      <a:schemeClr val="accent2"/>
                    </a:gs>
                  </a:gsLst>
                  <a:lin ang="2700000" scaled="0"/>
                </a:gradFill>
              </a:ln>
            </p:spPr>
            <p:style>
              <a:lnRef idx="1">
                <a:schemeClr val="accent1"/>
              </a:lnRef>
              <a:fillRef idx="0">
                <a:schemeClr val="accent1"/>
              </a:fillRef>
              <a:effectRef idx="0">
                <a:schemeClr val="accent1"/>
              </a:effectRef>
              <a:fontRef idx="minor">
                <a:schemeClr val="tx1"/>
              </a:fontRef>
            </p:style>
          </p:cxnSp>
        </p:grpSp>
      </p:grpSp>
      <p:grpSp>
        <p:nvGrpSpPr>
          <p:cNvPr id="15" name="Group 14"/>
          <p:cNvGrpSpPr/>
          <p:nvPr/>
        </p:nvGrpSpPr>
        <p:grpSpPr>
          <a:xfrm>
            <a:off x="6401886" y="2600589"/>
            <a:ext cx="1995684" cy="2620409"/>
            <a:chOff x="2220946" y="2600589"/>
            <a:chExt cx="1995684" cy="2620409"/>
          </a:xfrm>
        </p:grpSpPr>
        <p:sp>
          <p:nvSpPr>
            <p:cNvPr id="16" name="AutoShape 2"/>
            <p:cNvSpPr>
              <a:spLocks/>
            </p:cNvSpPr>
            <p:nvPr/>
          </p:nvSpPr>
          <p:spPr bwMode="auto">
            <a:xfrm>
              <a:off x="2768906" y="2600589"/>
              <a:ext cx="899765" cy="973777"/>
            </a:xfrm>
            <a:custGeom>
              <a:avLst/>
              <a:gdLst/>
              <a:ahLst/>
              <a:cxnLst/>
              <a:rect l="0" t="0" r="r" b="b"/>
              <a:pathLst>
                <a:path w="21600" h="21251">
                  <a:moveTo>
                    <a:pt x="0" y="7472"/>
                  </a:moveTo>
                  <a:cubicBezTo>
                    <a:pt x="0" y="6079"/>
                    <a:pt x="1085" y="4368"/>
                    <a:pt x="2412" y="3670"/>
                  </a:cubicBezTo>
                  <a:lnTo>
                    <a:pt x="8389" y="523"/>
                  </a:lnTo>
                  <a:cubicBezTo>
                    <a:pt x="9715" y="-175"/>
                    <a:pt x="11885" y="-175"/>
                    <a:pt x="13211" y="523"/>
                  </a:cubicBezTo>
                  <a:lnTo>
                    <a:pt x="19188" y="3670"/>
                  </a:lnTo>
                  <a:cubicBezTo>
                    <a:pt x="20515" y="4368"/>
                    <a:pt x="21600" y="6079"/>
                    <a:pt x="21600" y="7472"/>
                  </a:cubicBezTo>
                  <a:lnTo>
                    <a:pt x="21600" y="13778"/>
                  </a:lnTo>
                  <a:cubicBezTo>
                    <a:pt x="21600" y="15171"/>
                    <a:pt x="20515" y="16882"/>
                    <a:pt x="19188" y="17580"/>
                  </a:cubicBezTo>
                  <a:lnTo>
                    <a:pt x="13211" y="20727"/>
                  </a:lnTo>
                  <a:cubicBezTo>
                    <a:pt x="11885" y="21425"/>
                    <a:pt x="9715" y="21425"/>
                    <a:pt x="8389" y="20727"/>
                  </a:cubicBezTo>
                  <a:lnTo>
                    <a:pt x="2412" y="17580"/>
                  </a:lnTo>
                  <a:cubicBezTo>
                    <a:pt x="1085" y="16882"/>
                    <a:pt x="0" y="15171"/>
                    <a:pt x="0" y="13778"/>
                  </a:cubicBezTo>
                  <a:lnTo>
                    <a:pt x="0" y="7472"/>
                  </a:lnTo>
                  <a:close/>
                  <a:moveTo>
                    <a:pt x="0" y="7472"/>
                  </a:moveTo>
                </a:path>
              </a:pathLst>
            </a:custGeom>
            <a:noFill/>
            <a:ln>
              <a:solidFill>
                <a:schemeClr val="tx1"/>
              </a:solidFill>
            </a:ln>
          </p:spPr>
          <p:txBody>
            <a:bodyPr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Titillium" charset="0"/>
                  <a:ea typeface="Titillium" charset="0"/>
                  <a:cs typeface="Titillium" charset="0"/>
                </a:rPr>
                <a:t>03</a:t>
              </a:r>
            </a:p>
          </p:txBody>
        </p:sp>
        <p:grpSp>
          <p:nvGrpSpPr>
            <p:cNvPr id="17" name="Group 16"/>
            <p:cNvGrpSpPr/>
            <p:nvPr/>
          </p:nvGrpSpPr>
          <p:grpSpPr>
            <a:xfrm>
              <a:off x="2220946" y="3901205"/>
              <a:ext cx="1995684" cy="1319793"/>
              <a:chOff x="2428437" y="4325111"/>
              <a:chExt cx="1995684" cy="1319793"/>
            </a:xfrm>
          </p:grpSpPr>
          <p:sp>
            <p:nvSpPr>
              <p:cNvPr id="18" name="TextBox 17"/>
              <p:cNvSpPr txBox="1"/>
              <p:nvPr/>
            </p:nvSpPr>
            <p:spPr>
              <a:xfrm>
                <a:off x="2549092" y="4325111"/>
                <a:ext cx="1754372" cy="151452"/>
              </a:xfrm>
              <a:prstGeom prst="rect">
                <a:avLst/>
              </a:prstGeom>
              <a:noFill/>
            </p:spPr>
            <p:txBody>
              <a:bodyPr wrap="square" lIns="0" tIns="0" rIns="0" bIns="0"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200" b="1" i="0" u="none" strike="noStrike" kern="1200" cap="none" spc="200" normalizeH="0" baseline="0" noProof="0" dirty="0">
                    <a:ln>
                      <a:noFill/>
                    </a:ln>
                    <a:solidFill>
                      <a:srgbClr val="000000"/>
                    </a:solidFill>
                    <a:effectLst/>
                    <a:uLnTx/>
                    <a:uFillTx/>
                    <a:latin typeface="Titillium" charset="0"/>
                    <a:ea typeface="Titillium" charset="0"/>
                    <a:cs typeface="Titillium" charset="0"/>
                  </a:rPr>
                  <a:t>Ad Module</a:t>
                </a:r>
              </a:p>
            </p:txBody>
          </p:sp>
          <p:sp>
            <p:nvSpPr>
              <p:cNvPr id="19" name="TextBox 18"/>
              <p:cNvSpPr txBox="1"/>
              <p:nvPr/>
            </p:nvSpPr>
            <p:spPr>
              <a:xfrm>
                <a:off x="2428437" y="4813907"/>
                <a:ext cx="1995684" cy="830997"/>
              </a:xfrm>
              <a:prstGeom prst="rect">
                <a:avLst/>
              </a:prstGeom>
              <a:noFill/>
            </p:spPr>
            <p:txBody>
              <a:bodyPr wrap="square" lIns="0" tIns="0" rIns="91440" bIns="0" rtlCol="0">
                <a:spAutoFit/>
              </a:bodyPr>
              <a:lstStyle/>
              <a:p>
                <a:pPr lvl="0" algn="ctr">
                  <a:lnSpc>
                    <a:spcPct val="150000"/>
                  </a:lnSpc>
                </a:pPr>
                <a:r>
                  <a:rPr lang="en-GB" sz="1200" dirty="0">
                    <a:solidFill>
                      <a:srgbClr val="000000">
                        <a:alpha val="60000"/>
                      </a:srgbClr>
                    </a:solidFill>
                    <a:latin typeface="Titillium" charset="0"/>
                    <a:ea typeface="Titillium" charset="0"/>
                    <a:cs typeface="Titillium" charset="0"/>
                  </a:rPr>
                  <a:t>This module manages the ad posted by the corresponding users</a:t>
                </a:r>
                <a:endParaRPr kumimoji="0" lang="en-US" sz="1200" b="0" i="0" u="none" strike="noStrike" kern="1200" cap="none" spc="0" normalizeH="0" baseline="0" noProof="0" dirty="0">
                  <a:ln>
                    <a:noFill/>
                  </a:ln>
                  <a:solidFill>
                    <a:srgbClr val="000000">
                      <a:alpha val="60000"/>
                    </a:srgbClr>
                  </a:solidFill>
                  <a:effectLst/>
                  <a:uLnTx/>
                  <a:uFillTx/>
                  <a:latin typeface="Titillium" charset="0"/>
                  <a:ea typeface="Titillium" charset="0"/>
                  <a:cs typeface="Titillium" charset="0"/>
                </a:endParaRPr>
              </a:p>
            </p:txBody>
          </p:sp>
          <p:cxnSp>
            <p:nvCxnSpPr>
              <p:cNvPr id="20" name="Straight Connector 19"/>
              <p:cNvCxnSpPr/>
              <p:nvPr/>
            </p:nvCxnSpPr>
            <p:spPr>
              <a:xfrm>
                <a:off x="3203121" y="4749588"/>
                <a:ext cx="446314" cy="0"/>
              </a:xfrm>
              <a:prstGeom prst="line">
                <a:avLst/>
              </a:prstGeom>
              <a:ln w="25400">
                <a:gradFill>
                  <a:gsLst>
                    <a:gs pos="0">
                      <a:schemeClr val="accent1"/>
                    </a:gs>
                    <a:gs pos="100000">
                      <a:schemeClr val="accent2"/>
                    </a:gs>
                  </a:gsLst>
                  <a:lin ang="2700000" scaled="0"/>
                </a:gradFill>
              </a:ln>
            </p:spPr>
            <p:style>
              <a:lnRef idx="1">
                <a:schemeClr val="accent1"/>
              </a:lnRef>
              <a:fillRef idx="0">
                <a:schemeClr val="accent1"/>
              </a:fillRef>
              <a:effectRef idx="0">
                <a:schemeClr val="accent1"/>
              </a:effectRef>
              <a:fontRef idx="minor">
                <a:schemeClr val="tx1"/>
              </a:fontRef>
            </p:style>
          </p:cxnSp>
        </p:grpSp>
      </p:grpSp>
      <p:grpSp>
        <p:nvGrpSpPr>
          <p:cNvPr id="21" name="Group 20">
            <a:extLst>
              <a:ext uri="{FF2B5EF4-FFF2-40B4-BE49-F238E27FC236}">
                <a16:creationId xmlns:a16="http://schemas.microsoft.com/office/drawing/2014/main" id="{8767804E-4A73-4DE0-8C0B-190DC3F8EC42}"/>
              </a:ext>
            </a:extLst>
          </p:cNvPr>
          <p:cNvGrpSpPr/>
          <p:nvPr/>
        </p:nvGrpSpPr>
        <p:grpSpPr>
          <a:xfrm>
            <a:off x="8975407" y="2600589"/>
            <a:ext cx="1995684" cy="2620409"/>
            <a:chOff x="2220946" y="2600589"/>
            <a:chExt cx="1995684" cy="2620409"/>
          </a:xfrm>
        </p:grpSpPr>
        <p:sp>
          <p:nvSpPr>
            <p:cNvPr id="22" name="AutoShape 2">
              <a:extLst>
                <a:ext uri="{FF2B5EF4-FFF2-40B4-BE49-F238E27FC236}">
                  <a16:creationId xmlns:a16="http://schemas.microsoft.com/office/drawing/2014/main" id="{6F493C32-369B-4ECA-A678-E7D25B71693A}"/>
                </a:ext>
              </a:extLst>
            </p:cNvPr>
            <p:cNvSpPr>
              <a:spLocks/>
            </p:cNvSpPr>
            <p:nvPr/>
          </p:nvSpPr>
          <p:spPr bwMode="auto">
            <a:xfrm>
              <a:off x="2768906" y="2600589"/>
              <a:ext cx="899765" cy="973777"/>
            </a:xfrm>
            <a:custGeom>
              <a:avLst/>
              <a:gdLst/>
              <a:ahLst/>
              <a:cxnLst/>
              <a:rect l="0" t="0" r="r" b="b"/>
              <a:pathLst>
                <a:path w="21600" h="21251">
                  <a:moveTo>
                    <a:pt x="0" y="7472"/>
                  </a:moveTo>
                  <a:cubicBezTo>
                    <a:pt x="0" y="6079"/>
                    <a:pt x="1085" y="4368"/>
                    <a:pt x="2412" y="3670"/>
                  </a:cubicBezTo>
                  <a:lnTo>
                    <a:pt x="8389" y="523"/>
                  </a:lnTo>
                  <a:cubicBezTo>
                    <a:pt x="9715" y="-175"/>
                    <a:pt x="11885" y="-175"/>
                    <a:pt x="13211" y="523"/>
                  </a:cubicBezTo>
                  <a:lnTo>
                    <a:pt x="19188" y="3670"/>
                  </a:lnTo>
                  <a:cubicBezTo>
                    <a:pt x="20515" y="4368"/>
                    <a:pt x="21600" y="6079"/>
                    <a:pt x="21600" y="7472"/>
                  </a:cubicBezTo>
                  <a:lnTo>
                    <a:pt x="21600" y="13778"/>
                  </a:lnTo>
                  <a:cubicBezTo>
                    <a:pt x="21600" y="15171"/>
                    <a:pt x="20515" y="16882"/>
                    <a:pt x="19188" y="17580"/>
                  </a:cubicBezTo>
                  <a:lnTo>
                    <a:pt x="13211" y="20727"/>
                  </a:lnTo>
                  <a:cubicBezTo>
                    <a:pt x="11885" y="21425"/>
                    <a:pt x="9715" y="21425"/>
                    <a:pt x="8389" y="20727"/>
                  </a:cubicBezTo>
                  <a:lnTo>
                    <a:pt x="2412" y="17580"/>
                  </a:lnTo>
                  <a:cubicBezTo>
                    <a:pt x="1085" y="16882"/>
                    <a:pt x="0" y="15171"/>
                    <a:pt x="0" y="13778"/>
                  </a:cubicBezTo>
                  <a:lnTo>
                    <a:pt x="0" y="7472"/>
                  </a:lnTo>
                  <a:close/>
                  <a:moveTo>
                    <a:pt x="0" y="7472"/>
                  </a:moveTo>
                </a:path>
              </a:pathLst>
            </a:custGeom>
            <a:noFill/>
            <a:ln>
              <a:solidFill>
                <a:schemeClr val="tx1"/>
              </a:solidFill>
            </a:ln>
          </p:spPr>
          <p:txBody>
            <a:bodyPr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Titillium" charset="0"/>
                  <a:ea typeface="Titillium" charset="0"/>
                  <a:cs typeface="Titillium" charset="0"/>
                </a:rPr>
                <a:t>04</a:t>
              </a:r>
            </a:p>
          </p:txBody>
        </p:sp>
        <p:grpSp>
          <p:nvGrpSpPr>
            <p:cNvPr id="23" name="Group 22">
              <a:extLst>
                <a:ext uri="{FF2B5EF4-FFF2-40B4-BE49-F238E27FC236}">
                  <a16:creationId xmlns:a16="http://schemas.microsoft.com/office/drawing/2014/main" id="{4D92B0A8-7F04-496B-B1E9-19F6DE72E6CE}"/>
                </a:ext>
              </a:extLst>
            </p:cNvPr>
            <p:cNvGrpSpPr/>
            <p:nvPr/>
          </p:nvGrpSpPr>
          <p:grpSpPr>
            <a:xfrm>
              <a:off x="2220946" y="3901205"/>
              <a:ext cx="1995684" cy="1319793"/>
              <a:chOff x="2428437" y="4325111"/>
              <a:chExt cx="1995684" cy="1319793"/>
            </a:xfrm>
          </p:grpSpPr>
          <p:sp>
            <p:nvSpPr>
              <p:cNvPr id="24" name="TextBox 23">
                <a:extLst>
                  <a:ext uri="{FF2B5EF4-FFF2-40B4-BE49-F238E27FC236}">
                    <a16:creationId xmlns:a16="http://schemas.microsoft.com/office/drawing/2014/main" id="{77C0CB73-37E1-4424-BDAB-334EAADD07A7}"/>
                  </a:ext>
                </a:extLst>
              </p:cNvPr>
              <p:cNvSpPr txBox="1"/>
              <p:nvPr/>
            </p:nvSpPr>
            <p:spPr>
              <a:xfrm>
                <a:off x="2549092" y="4325111"/>
                <a:ext cx="1754372" cy="151452"/>
              </a:xfrm>
              <a:prstGeom prst="rect">
                <a:avLst/>
              </a:prstGeom>
              <a:noFill/>
            </p:spPr>
            <p:txBody>
              <a:bodyPr wrap="square" lIns="0" tIns="0" rIns="0" bIns="0"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200" b="1" i="0" u="none" strike="noStrike" kern="1200" cap="none" spc="200" normalizeH="0" baseline="0" noProof="0" dirty="0">
                    <a:ln>
                      <a:noFill/>
                    </a:ln>
                    <a:solidFill>
                      <a:srgbClr val="000000"/>
                    </a:solidFill>
                    <a:effectLst/>
                    <a:uLnTx/>
                    <a:uFillTx/>
                    <a:latin typeface="Titillium" charset="0"/>
                    <a:ea typeface="Titillium" charset="0"/>
                    <a:cs typeface="Titillium" charset="0"/>
                  </a:rPr>
                  <a:t>Message Module</a:t>
                </a:r>
              </a:p>
            </p:txBody>
          </p:sp>
          <p:sp>
            <p:nvSpPr>
              <p:cNvPr id="25" name="TextBox 24">
                <a:extLst>
                  <a:ext uri="{FF2B5EF4-FFF2-40B4-BE49-F238E27FC236}">
                    <a16:creationId xmlns:a16="http://schemas.microsoft.com/office/drawing/2014/main" id="{AF27FB44-B043-4641-AE71-B3EB06215339}"/>
                  </a:ext>
                </a:extLst>
              </p:cNvPr>
              <p:cNvSpPr txBox="1"/>
              <p:nvPr/>
            </p:nvSpPr>
            <p:spPr>
              <a:xfrm>
                <a:off x="2428437" y="4813907"/>
                <a:ext cx="1995684" cy="830997"/>
              </a:xfrm>
              <a:prstGeom prst="rect">
                <a:avLst/>
              </a:prstGeom>
              <a:noFill/>
            </p:spPr>
            <p:txBody>
              <a:bodyPr wrap="square" lIns="0" tIns="0" rIns="91440" bIns="0" rtlCol="0">
                <a:spAutoFit/>
              </a:bodyPr>
              <a:lstStyle/>
              <a:p>
                <a:pPr lvl="0" algn="ctr">
                  <a:lnSpc>
                    <a:spcPct val="150000"/>
                  </a:lnSpc>
                </a:pPr>
                <a:r>
                  <a:rPr lang="en-GB" sz="1200" dirty="0">
                    <a:solidFill>
                      <a:srgbClr val="000000">
                        <a:alpha val="60000"/>
                      </a:srgbClr>
                    </a:solidFill>
                    <a:latin typeface="Titillium" charset="0"/>
                    <a:ea typeface="Titillium" charset="0"/>
                    <a:cs typeface="Titillium" charset="0"/>
                  </a:rPr>
                  <a:t>This module manages the messages between user about the room.</a:t>
                </a:r>
                <a:endParaRPr kumimoji="0" lang="en-US" sz="1200" b="0" i="0" u="none" strike="noStrike" kern="1200" cap="none" spc="0" normalizeH="0" baseline="0" noProof="0" dirty="0">
                  <a:ln>
                    <a:noFill/>
                  </a:ln>
                  <a:solidFill>
                    <a:srgbClr val="000000">
                      <a:alpha val="60000"/>
                    </a:srgbClr>
                  </a:solidFill>
                  <a:effectLst/>
                  <a:uLnTx/>
                  <a:uFillTx/>
                  <a:latin typeface="Titillium" charset="0"/>
                  <a:ea typeface="Titillium" charset="0"/>
                  <a:cs typeface="Titillium" charset="0"/>
                </a:endParaRPr>
              </a:p>
            </p:txBody>
          </p:sp>
          <p:cxnSp>
            <p:nvCxnSpPr>
              <p:cNvPr id="26" name="Straight Connector 25">
                <a:extLst>
                  <a:ext uri="{FF2B5EF4-FFF2-40B4-BE49-F238E27FC236}">
                    <a16:creationId xmlns:a16="http://schemas.microsoft.com/office/drawing/2014/main" id="{2E3561FD-A271-4365-961B-FC8355920CC5}"/>
                  </a:ext>
                </a:extLst>
              </p:cNvPr>
              <p:cNvCxnSpPr/>
              <p:nvPr/>
            </p:nvCxnSpPr>
            <p:spPr>
              <a:xfrm>
                <a:off x="3203121" y="4749588"/>
                <a:ext cx="446314" cy="0"/>
              </a:xfrm>
              <a:prstGeom prst="line">
                <a:avLst/>
              </a:prstGeom>
              <a:ln w="25400">
                <a:gradFill>
                  <a:gsLst>
                    <a:gs pos="0">
                      <a:schemeClr val="accent1"/>
                    </a:gs>
                    <a:gs pos="100000">
                      <a:schemeClr val="accent2"/>
                    </a:gs>
                  </a:gsLst>
                  <a:lin ang="2700000" scaled="0"/>
                </a:gra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6715810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a:spLocks/>
          </p:cNvSpPr>
          <p:nvPr/>
        </p:nvSpPr>
        <p:spPr bwMode="auto">
          <a:xfrm>
            <a:off x="6481546" y="762000"/>
            <a:ext cx="2415395" cy="2415392"/>
          </a:xfrm>
          <a:custGeom>
            <a:avLst/>
            <a:gdLst/>
            <a:ahLst/>
            <a:cxnLst/>
            <a:rect l="0" t="0" r="r" b="b"/>
            <a:pathLst>
              <a:path w="20465" h="20465">
                <a:moveTo>
                  <a:pt x="18764" y="6107"/>
                </a:moveTo>
                <a:cubicBezTo>
                  <a:pt x="21033" y="8376"/>
                  <a:pt x="21033" y="12090"/>
                  <a:pt x="18764" y="14359"/>
                </a:cubicBezTo>
                <a:lnTo>
                  <a:pt x="14359" y="18764"/>
                </a:lnTo>
                <a:cubicBezTo>
                  <a:pt x="12090" y="21033"/>
                  <a:pt x="8376" y="21033"/>
                  <a:pt x="6107" y="18764"/>
                </a:cubicBezTo>
                <a:lnTo>
                  <a:pt x="1702" y="14359"/>
                </a:lnTo>
                <a:cubicBezTo>
                  <a:pt x="-567" y="12090"/>
                  <a:pt x="-567" y="8376"/>
                  <a:pt x="1702" y="6107"/>
                </a:cubicBezTo>
                <a:lnTo>
                  <a:pt x="6107" y="1702"/>
                </a:lnTo>
                <a:cubicBezTo>
                  <a:pt x="8376" y="-567"/>
                  <a:pt x="12090" y="-567"/>
                  <a:pt x="14359" y="1702"/>
                </a:cubicBezTo>
                <a:lnTo>
                  <a:pt x="18764" y="6107"/>
                </a:lnTo>
                <a:close/>
                <a:moveTo>
                  <a:pt x="18764" y="6107"/>
                </a:moveTo>
              </a:path>
            </a:pathLst>
          </a:custGeom>
          <a:noFill/>
          <a:ln w="6350">
            <a:solidFill>
              <a:schemeClr val="tx1">
                <a:alpha val="20000"/>
              </a:schemeClr>
            </a:solidFill>
          </a:ln>
        </p:spPr>
        <p:txBody>
          <a:bodyPr lIns="0" tIns="0" rIns="0" bIns="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8" name="TextBox 7"/>
          <p:cNvSpPr txBox="1"/>
          <p:nvPr/>
        </p:nvSpPr>
        <p:spPr>
          <a:xfrm>
            <a:off x="6843903" y="1517989"/>
            <a:ext cx="1754372" cy="151452"/>
          </a:xfrm>
          <a:prstGeom prst="rect">
            <a:avLst/>
          </a:prstGeom>
          <a:noFill/>
        </p:spPr>
        <p:txBody>
          <a:bodyPr wrap="square" lIns="0" tIns="0" rIns="0" bIns="0"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lang="en-US" sz="1200" b="1" spc="200" dirty="0">
                <a:solidFill>
                  <a:srgbClr val="000000"/>
                </a:solidFill>
                <a:latin typeface="Titillium" charset="0"/>
                <a:ea typeface="Titillium" charset="0"/>
                <a:cs typeface="Titillium" charset="0"/>
              </a:rPr>
              <a:t>Work Completed</a:t>
            </a:r>
            <a:endParaRPr kumimoji="0" lang="en-US" sz="1200" b="1" i="0" u="none" strike="noStrike" kern="1200" cap="none" spc="200" normalizeH="0" baseline="0" noProof="0" dirty="0">
              <a:ln>
                <a:noFill/>
              </a:ln>
              <a:solidFill>
                <a:srgbClr val="000000"/>
              </a:solidFill>
              <a:effectLst/>
              <a:uLnTx/>
              <a:uFillTx/>
              <a:latin typeface="Titillium" charset="0"/>
              <a:ea typeface="Titillium" charset="0"/>
              <a:cs typeface="Titillium" charset="0"/>
            </a:endParaRPr>
          </a:p>
        </p:txBody>
      </p:sp>
      <p:sp>
        <p:nvSpPr>
          <p:cNvPr id="9" name="TextBox 8"/>
          <p:cNvSpPr txBox="1"/>
          <p:nvPr/>
        </p:nvSpPr>
        <p:spPr>
          <a:xfrm>
            <a:off x="6723247" y="1769829"/>
            <a:ext cx="1995684" cy="1093248"/>
          </a:xfrm>
          <a:prstGeom prst="rect">
            <a:avLst/>
          </a:prstGeom>
          <a:noFill/>
        </p:spPr>
        <p:txBody>
          <a:bodyPr wrap="square" lIns="0" tIns="0" rIns="91440" bIns="0" rtlCol="0">
            <a:spAutoFit/>
          </a:bodyPr>
          <a:lstStyle/>
          <a:p>
            <a:pPr marL="171450" marR="0" lvl="0" indent="-171450" algn="ctr"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alpha val="60000"/>
                  </a:srgbClr>
                </a:solidFill>
                <a:effectLst/>
                <a:uLnTx/>
                <a:uFillTx/>
                <a:latin typeface="Titillium" charset="0"/>
                <a:ea typeface="Titillium" charset="0"/>
                <a:cs typeface="Titillium" charset="0"/>
              </a:rPr>
              <a:t>Connected to backend service</a:t>
            </a:r>
          </a:p>
          <a:p>
            <a:pPr marL="171450" marR="0" lvl="0" indent="-171450" algn="ctr"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alpha val="60000"/>
                  </a:srgbClr>
                </a:solidFill>
                <a:effectLst/>
                <a:uLnTx/>
                <a:uFillTx/>
                <a:latin typeface="Titillium" charset="0"/>
                <a:ea typeface="Titillium" charset="0"/>
                <a:cs typeface="Titillium" charset="0"/>
              </a:rPr>
              <a:t>Completed App Design</a:t>
            </a:r>
          </a:p>
          <a:p>
            <a:pPr marL="171450" marR="0" lvl="0" indent="-171450" algn="ctr"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lang="en-US" sz="1200" dirty="0">
                <a:solidFill>
                  <a:srgbClr val="000000">
                    <a:alpha val="60000"/>
                  </a:srgbClr>
                </a:solidFill>
                <a:latin typeface="Titillium" charset="0"/>
                <a:ea typeface="Titillium" charset="0"/>
                <a:cs typeface="Titillium" charset="0"/>
              </a:rPr>
              <a:t>Completed User Auth</a:t>
            </a:r>
          </a:p>
          <a:p>
            <a:pPr marL="171450" marR="0" lvl="0" indent="-171450" algn="ctr"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lang="en-US" sz="1200" dirty="0">
                <a:solidFill>
                  <a:srgbClr val="000000">
                    <a:alpha val="60000"/>
                  </a:srgbClr>
                </a:solidFill>
                <a:latin typeface="Titillium" charset="0"/>
                <a:ea typeface="Titillium" charset="0"/>
                <a:cs typeface="Titillium" charset="0"/>
              </a:rPr>
              <a:t>Maps added</a:t>
            </a:r>
            <a:endParaRPr kumimoji="0" lang="en-US" sz="1200" b="0" i="0" u="none" strike="noStrike" kern="1200" cap="none" spc="0" normalizeH="0" baseline="0" noProof="0" dirty="0">
              <a:ln>
                <a:noFill/>
              </a:ln>
              <a:solidFill>
                <a:srgbClr val="000000">
                  <a:alpha val="60000"/>
                </a:srgbClr>
              </a:solidFill>
              <a:effectLst/>
              <a:uLnTx/>
              <a:uFillTx/>
              <a:latin typeface="Titillium" charset="0"/>
              <a:ea typeface="Titillium" charset="0"/>
              <a:cs typeface="Titillium" charset="0"/>
            </a:endParaRPr>
          </a:p>
        </p:txBody>
      </p:sp>
      <p:sp>
        <p:nvSpPr>
          <p:cNvPr id="16" name="TextBox 15"/>
          <p:cNvSpPr txBox="1"/>
          <p:nvPr/>
        </p:nvSpPr>
        <p:spPr>
          <a:xfrm>
            <a:off x="1017143" y="2405218"/>
            <a:ext cx="3286588" cy="897490"/>
          </a:xfrm>
          <a:prstGeom prst="rect">
            <a:avLst/>
          </a:prstGeom>
          <a:noFill/>
        </p:spPr>
        <p:txBody>
          <a:bodyPr wrap="square" lIns="0" tIns="0" rIns="0" bIns="0" rtlCol="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lang="en-US" sz="3600" dirty="0">
                <a:solidFill>
                  <a:srgbClr val="000000"/>
                </a:solidFill>
                <a:latin typeface="Titillium Light" charset="0"/>
                <a:ea typeface="Titillium Light" charset="0"/>
                <a:cs typeface="Titillium Light" charset="0"/>
              </a:rPr>
              <a:t>Implementation and Discussion</a:t>
            </a:r>
          </a:p>
        </p:txBody>
      </p:sp>
      <p:sp>
        <p:nvSpPr>
          <p:cNvPr id="17" name="TextBox 16"/>
          <p:cNvSpPr txBox="1"/>
          <p:nvPr/>
        </p:nvSpPr>
        <p:spPr>
          <a:xfrm>
            <a:off x="1017143" y="3676320"/>
            <a:ext cx="2628900" cy="525400"/>
          </a:xfrm>
          <a:prstGeom prst="rect">
            <a:avLst/>
          </a:prstGeom>
          <a:noFill/>
        </p:spPr>
        <p:txBody>
          <a:bodyPr wrap="square" lIns="0" tIns="0" rIns="91440" bIns="0"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alpha val="60000"/>
                  </a:srgbClr>
                </a:solidFill>
                <a:effectLst/>
                <a:uLnTx/>
                <a:uFillTx/>
                <a:latin typeface="Titillium" charset="0"/>
                <a:ea typeface="Titillium" charset="0"/>
                <a:cs typeface="Titillium" charset="0"/>
              </a:rPr>
              <a:t>Followings are the </a:t>
            </a:r>
            <a:r>
              <a:rPr lang="en-US" sz="1200" dirty="0">
                <a:solidFill>
                  <a:srgbClr val="000000">
                    <a:alpha val="60000"/>
                  </a:srgbClr>
                </a:solidFill>
                <a:latin typeface="Titillium" charset="0"/>
                <a:ea typeface="Titillium" charset="0"/>
                <a:cs typeface="Titillium" charset="0"/>
              </a:rPr>
              <a:t>work completed, remaining works and output.</a:t>
            </a:r>
            <a:endParaRPr kumimoji="0" lang="en-US" sz="1200" b="0" i="0" u="none" strike="noStrike" kern="1200" cap="none" spc="0" normalizeH="0" baseline="0" noProof="0" dirty="0">
              <a:ln>
                <a:noFill/>
              </a:ln>
              <a:solidFill>
                <a:srgbClr val="000000">
                  <a:alpha val="60000"/>
                </a:srgbClr>
              </a:solidFill>
              <a:effectLst/>
              <a:uLnTx/>
              <a:uFillTx/>
              <a:latin typeface="Titillium" charset="0"/>
              <a:ea typeface="Titillium" charset="0"/>
              <a:cs typeface="Titillium" charset="0"/>
            </a:endParaRPr>
          </a:p>
        </p:txBody>
      </p:sp>
      <p:cxnSp>
        <p:nvCxnSpPr>
          <p:cNvPr id="18" name="Straight Connector 17"/>
          <p:cNvCxnSpPr/>
          <p:nvPr/>
        </p:nvCxnSpPr>
        <p:spPr>
          <a:xfrm>
            <a:off x="999140" y="3555292"/>
            <a:ext cx="691243" cy="0"/>
          </a:xfrm>
          <a:prstGeom prst="line">
            <a:avLst/>
          </a:prstGeom>
          <a:ln w="25400">
            <a:gradFill>
              <a:gsLst>
                <a:gs pos="0">
                  <a:schemeClr val="accent1"/>
                </a:gs>
                <a:gs pos="100000">
                  <a:schemeClr val="accent2"/>
                </a:gs>
              </a:gsLst>
              <a:lin ang="2700000" scaled="0"/>
            </a:gradFill>
          </a:ln>
        </p:spPr>
        <p:style>
          <a:lnRef idx="1">
            <a:schemeClr val="accent1"/>
          </a:lnRef>
          <a:fillRef idx="0">
            <a:schemeClr val="accent1"/>
          </a:fillRef>
          <a:effectRef idx="0">
            <a:schemeClr val="accent1"/>
          </a:effectRef>
          <a:fontRef idx="minor">
            <a:schemeClr val="tx1"/>
          </a:fontRef>
        </p:style>
      </p:cxnSp>
      <p:sp>
        <p:nvSpPr>
          <p:cNvPr id="19" name="AutoShape 3"/>
          <p:cNvSpPr>
            <a:spLocks/>
          </p:cNvSpPr>
          <p:nvPr/>
        </p:nvSpPr>
        <p:spPr bwMode="auto">
          <a:xfrm>
            <a:off x="6435090" y="3490553"/>
            <a:ext cx="2415395" cy="2415392"/>
          </a:xfrm>
          <a:custGeom>
            <a:avLst/>
            <a:gdLst/>
            <a:ahLst/>
            <a:cxnLst/>
            <a:rect l="0" t="0" r="r" b="b"/>
            <a:pathLst>
              <a:path w="20465" h="20465">
                <a:moveTo>
                  <a:pt x="18764" y="6107"/>
                </a:moveTo>
                <a:cubicBezTo>
                  <a:pt x="21033" y="8376"/>
                  <a:pt x="21033" y="12090"/>
                  <a:pt x="18764" y="14359"/>
                </a:cubicBezTo>
                <a:lnTo>
                  <a:pt x="14359" y="18764"/>
                </a:lnTo>
                <a:cubicBezTo>
                  <a:pt x="12090" y="21033"/>
                  <a:pt x="8376" y="21033"/>
                  <a:pt x="6107" y="18764"/>
                </a:cubicBezTo>
                <a:lnTo>
                  <a:pt x="1702" y="14359"/>
                </a:lnTo>
                <a:cubicBezTo>
                  <a:pt x="-567" y="12090"/>
                  <a:pt x="-567" y="8376"/>
                  <a:pt x="1702" y="6107"/>
                </a:cubicBezTo>
                <a:lnTo>
                  <a:pt x="6107" y="1702"/>
                </a:lnTo>
                <a:cubicBezTo>
                  <a:pt x="8376" y="-567"/>
                  <a:pt x="12090" y="-567"/>
                  <a:pt x="14359" y="1702"/>
                </a:cubicBezTo>
                <a:lnTo>
                  <a:pt x="18764" y="6107"/>
                </a:lnTo>
                <a:close/>
                <a:moveTo>
                  <a:pt x="18764" y="6107"/>
                </a:moveTo>
              </a:path>
            </a:pathLst>
          </a:custGeom>
          <a:noFill/>
          <a:ln w="6350">
            <a:solidFill>
              <a:schemeClr val="tx1">
                <a:alpha val="20000"/>
              </a:schemeClr>
            </a:solidFill>
          </a:ln>
        </p:spPr>
        <p:txBody>
          <a:bodyPr lIns="0" tIns="0" rIns="0" bIns="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0" name="TextBox 19"/>
          <p:cNvSpPr txBox="1"/>
          <p:nvPr/>
        </p:nvSpPr>
        <p:spPr>
          <a:xfrm>
            <a:off x="6797447" y="4287489"/>
            <a:ext cx="1754372" cy="151452"/>
          </a:xfrm>
          <a:prstGeom prst="rect">
            <a:avLst/>
          </a:prstGeom>
          <a:noFill/>
        </p:spPr>
        <p:txBody>
          <a:bodyPr wrap="square" lIns="0" tIns="0" rIns="0" bIns="0"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lang="en-US" sz="1200" b="1" spc="200" dirty="0">
                <a:solidFill>
                  <a:srgbClr val="000000"/>
                </a:solidFill>
                <a:latin typeface="Titillium" charset="0"/>
                <a:ea typeface="Titillium" charset="0"/>
                <a:cs typeface="Titillium" charset="0"/>
              </a:rPr>
              <a:t>Work Remaining</a:t>
            </a:r>
            <a:endParaRPr kumimoji="0" lang="en-US" sz="1200" b="1" i="0" u="none" strike="noStrike" kern="1200" cap="none" spc="200" normalizeH="0" baseline="0" noProof="0" dirty="0">
              <a:ln>
                <a:noFill/>
              </a:ln>
              <a:solidFill>
                <a:srgbClr val="000000"/>
              </a:solidFill>
              <a:effectLst/>
              <a:uLnTx/>
              <a:uFillTx/>
              <a:latin typeface="Titillium" charset="0"/>
              <a:ea typeface="Titillium" charset="0"/>
              <a:cs typeface="Titillium" charset="0"/>
            </a:endParaRPr>
          </a:p>
        </p:txBody>
      </p:sp>
      <p:sp>
        <p:nvSpPr>
          <p:cNvPr id="21" name="TextBox 20"/>
          <p:cNvSpPr txBox="1"/>
          <p:nvPr/>
        </p:nvSpPr>
        <p:spPr>
          <a:xfrm>
            <a:off x="6676791" y="4571957"/>
            <a:ext cx="1995684" cy="1314847"/>
          </a:xfrm>
          <a:prstGeom prst="rect">
            <a:avLst/>
          </a:prstGeom>
          <a:noFill/>
        </p:spPr>
        <p:txBody>
          <a:bodyPr wrap="square" lIns="0" tIns="0" rIns="91440" bIns="0" rtlCol="0">
            <a:spAutoFit/>
          </a:bodyPr>
          <a:lstStyle/>
          <a:p>
            <a:pPr marL="171450" marR="0" lvl="0" indent="-171450" algn="ctr"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lang="en-US" sz="1200" dirty="0">
                <a:solidFill>
                  <a:srgbClr val="000000">
                    <a:alpha val="60000"/>
                  </a:srgbClr>
                </a:solidFill>
                <a:latin typeface="Titillium" charset="0"/>
                <a:ea typeface="Titillium" charset="0"/>
                <a:cs typeface="Titillium" charset="0"/>
              </a:rPr>
              <a:t>Password Retrieval</a:t>
            </a:r>
          </a:p>
          <a:p>
            <a:pPr marL="171450" marR="0" lvl="0" indent="-171450" algn="ctr"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alpha val="60000"/>
                  </a:srgbClr>
                </a:solidFill>
                <a:effectLst/>
                <a:uLnTx/>
                <a:uFillTx/>
                <a:latin typeface="Titillium" charset="0"/>
                <a:ea typeface="Titillium" charset="0"/>
                <a:cs typeface="Titillium" charset="0"/>
              </a:rPr>
              <a:t>Location in ads</a:t>
            </a:r>
          </a:p>
          <a:p>
            <a:pPr marL="171450" marR="0" lvl="0" indent="-171450" algn="ctr"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lang="en-US" sz="1200" dirty="0">
                <a:solidFill>
                  <a:srgbClr val="000000">
                    <a:alpha val="60000"/>
                  </a:srgbClr>
                </a:solidFill>
                <a:latin typeface="Titillium" charset="0"/>
                <a:ea typeface="Titillium" charset="0"/>
                <a:cs typeface="Titillium" charset="0"/>
              </a:rPr>
              <a:t>Messaging</a:t>
            </a:r>
          </a:p>
          <a:p>
            <a:pPr marL="171450" marR="0" lvl="0" indent="-171450" algn="ctr"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lang="en-US" sz="1200" dirty="0">
                <a:solidFill>
                  <a:srgbClr val="000000">
                    <a:alpha val="60000"/>
                  </a:srgbClr>
                </a:solidFill>
                <a:latin typeface="Titillium" charset="0"/>
                <a:ea typeface="Titillium" charset="0"/>
                <a:cs typeface="Titillium" charset="0"/>
              </a:rPr>
              <a:t>Search</a:t>
            </a:r>
          </a:p>
          <a:p>
            <a:pPr marL="171450" marR="0" lvl="0" indent="-171450" algn="ctr"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endParaRPr kumimoji="0" lang="en-US" sz="1200" b="0" i="0" u="none" strike="noStrike" kern="1200" cap="none" spc="0" normalizeH="0" baseline="0" noProof="0" dirty="0">
              <a:ln>
                <a:noFill/>
              </a:ln>
              <a:solidFill>
                <a:srgbClr val="000000">
                  <a:alpha val="60000"/>
                </a:srgbClr>
              </a:solidFill>
              <a:effectLst/>
              <a:uLnTx/>
              <a:uFillTx/>
              <a:latin typeface="Titillium" charset="0"/>
              <a:ea typeface="Titillium" charset="0"/>
              <a:cs typeface="Titillium" charset="0"/>
            </a:endParaRPr>
          </a:p>
          <a:p>
            <a:pPr marL="171450" marR="0" lvl="0" indent="-171450" algn="ctr"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endParaRPr kumimoji="0" lang="en-US" sz="1200" b="0" i="0" u="none" strike="noStrike" kern="1200" cap="none" spc="0" normalizeH="0" baseline="0" noProof="0" dirty="0">
              <a:ln>
                <a:noFill/>
              </a:ln>
              <a:solidFill>
                <a:srgbClr val="000000">
                  <a:alpha val="60000"/>
                </a:srgbClr>
              </a:solidFill>
              <a:effectLst/>
              <a:uLnTx/>
              <a:uFillTx/>
              <a:latin typeface="Titillium" charset="0"/>
              <a:ea typeface="Titillium" charset="0"/>
              <a:cs typeface="Titillium" charset="0"/>
            </a:endParaRPr>
          </a:p>
        </p:txBody>
      </p:sp>
      <p:sp>
        <p:nvSpPr>
          <p:cNvPr id="22" name="Shape 3782">
            <a:extLst>
              <a:ext uri="{FF2B5EF4-FFF2-40B4-BE49-F238E27FC236}">
                <a16:creationId xmlns:a16="http://schemas.microsoft.com/office/drawing/2014/main" id="{C1E8BBAC-CB2C-4DD4-A8FE-7528E96335CB}"/>
              </a:ext>
            </a:extLst>
          </p:cNvPr>
          <p:cNvSpPr/>
          <p:nvPr/>
        </p:nvSpPr>
        <p:spPr>
          <a:xfrm>
            <a:off x="7434559" y="3758755"/>
            <a:ext cx="422014" cy="422014"/>
          </a:xfrm>
          <a:custGeom>
            <a:avLst/>
            <a:gdLst/>
            <a:ahLst/>
            <a:cxnLst>
              <a:cxn ang="0">
                <a:pos x="wd2" y="hd2"/>
              </a:cxn>
              <a:cxn ang="5400000">
                <a:pos x="wd2" y="hd2"/>
              </a:cxn>
              <a:cxn ang="10800000">
                <a:pos x="wd2" y="hd2"/>
              </a:cxn>
              <a:cxn ang="16200000">
                <a:pos x="wd2" y="hd2"/>
              </a:cxn>
            </a:cxnLst>
            <a:rect l="0" t="0" r="r" b="b"/>
            <a:pathLst>
              <a:path w="21600" h="21600" extrusionOk="0">
                <a:moveTo>
                  <a:pt x="20618" y="20458"/>
                </a:moveTo>
                <a:lnTo>
                  <a:pt x="14727" y="18775"/>
                </a:lnTo>
                <a:lnTo>
                  <a:pt x="14727" y="1142"/>
                </a:lnTo>
                <a:lnTo>
                  <a:pt x="20618" y="2825"/>
                </a:lnTo>
                <a:cubicBezTo>
                  <a:pt x="20618" y="2825"/>
                  <a:pt x="20618" y="20458"/>
                  <a:pt x="20618" y="20458"/>
                </a:cubicBezTo>
                <a:close/>
                <a:moveTo>
                  <a:pt x="13745" y="18775"/>
                </a:moveTo>
                <a:lnTo>
                  <a:pt x="7855" y="20458"/>
                </a:lnTo>
                <a:lnTo>
                  <a:pt x="7855" y="2825"/>
                </a:lnTo>
                <a:lnTo>
                  <a:pt x="13745" y="1142"/>
                </a:lnTo>
                <a:cubicBezTo>
                  <a:pt x="13745" y="1142"/>
                  <a:pt x="13745" y="18775"/>
                  <a:pt x="13745" y="18775"/>
                </a:cubicBezTo>
                <a:close/>
                <a:moveTo>
                  <a:pt x="6873" y="20458"/>
                </a:moveTo>
                <a:lnTo>
                  <a:pt x="982" y="18775"/>
                </a:lnTo>
                <a:lnTo>
                  <a:pt x="982" y="1142"/>
                </a:lnTo>
                <a:lnTo>
                  <a:pt x="6873" y="2825"/>
                </a:lnTo>
                <a:cubicBezTo>
                  <a:pt x="6873" y="2825"/>
                  <a:pt x="6873" y="20458"/>
                  <a:pt x="6873" y="20458"/>
                </a:cubicBezTo>
                <a:close/>
                <a:moveTo>
                  <a:pt x="21241" y="1990"/>
                </a:moveTo>
                <a:lnTo>
                  <a:pt x="21244" y="1983"/>
                </a:lnTo>
                <a:lnTo>
                  <a:pt x="14372" y="19"/>
                </a:lnTo>
                <a:lnTo>
                  <a:pt x="14369" y="27"/>
                </a:lnTo>
                <a:cubicBezTo>
                  <a:pt x="14326" y="14"/>
                  <a:pt x="14283" y="0"/>
                  <a:pt x="14236" y="0"/>
                </a:cubicBezTo>
                <a:cubicBezTo>
                  <a:pt x="14189" y="0"/>
                  <a:pt x="14147" y="14"/>
                  <a:pt x="14104" y="27"/>
                </a:cubicBezTo>
                <a:lnTo>
                  <a:pt x="14102" y="19"/>
                </a:lnTo>
                <a:lnTo>
                  <a:pt x="7364" y="1944"/>
                </a:lnTo>
                <a:lnTo>
                  <a:pt x="626" y="19"/>
                </a:lnTo>
                <a:lnTo>
                  <a:pt x="624" y="27"/>
                </a:lnTo>
                <a:cubicBezTo>
                  <a:pt x="581" y="14"/>
                  <a:pt x="538" y="0"/>
                  <a:pt x="491" y="0"/>
                </a:cubicBezTo>
                <a:cubicBezTo>
                  <a:pt x="220" y="0"/>
                  <a:pt x="0" y="220"/>
                  <a:pt x="0" y="491"/>
                </a:cubicBezTo>
                <a:lnTo>
                  <a:pt x="0" y="19145"/>
                </a:lnTo>
                <a:cubicBezTo>
                  <a:pt x="0" y="19370"/>
                  <a:pt x="153" y="19551"/>
                  <a:pt x="358" y="19610"/>
                </a:cubicBezTo>
                <a:lnTo>
                  <a:pt x="356" y="19618"/>
                </a:lnTo>
                <a:lnTo>
                  <a:pt x="7229" y="21582"/>
                </a:lnTo>
                <a:lnTo>
                  <a:pt x="7231" y="21573"/>
                </a:lnTo>
                <a:cubicBezTo>
                  <a:pt x="7274" y="21586"/>
                  <a:pt x="7316" y="21600"/>
                  <a:pt x="7364" y="21600"/>
                </a:cubicBezTo>
                <a:cubicBezTo>
                  <a:pt x="7411" y="21600"/>
                  <a:pt x="7453" y="21586"/>
                  <a:pt x="7496" y="21573"/>
                </a:cubicBezTo>
                <a:lnTo>
                  <a:pt x="7498" y="21582"/>
                </a:lnTo>
                <a:lnTo>
                  <a:pt x="14236" y="19656"/>
                </a:lnTo>
                <a:lnTo>
                  <a:pt x="20975" y="21582"/>
                </a:lnTo>
                <a:lnTo>
                  <a:pt x="20977" y="21573"/>
                </a:lnTo>
                <a:cubicBezTo>
                  <a:pt x="21020" y="21586"/>
                  <a:pt x="21062" y="21600"/>
                  <a:pt x="21109" y="21600"/>
                </a:cubicBezTo>
                <a:cubicBezTo>
                  <a:pt x="21380" y="21600"/>
                  <a:pt x="21600" y="21380"/>
                  <a:pt x="21600" y="21109"/>
                </a:cubicBezTo>
                <a:lnTo>
                  <a:pt x="21600" y="2455"/>
                </a:lnTo>
                <a:cubicBezTo>
                  <a:pt x="21600" y="2231"/>
                  <a:pt x="21447" y="2049"/>
                  <a:pt x="21241" y="1990"/>
                </a:cubicBezTo>
              </a:path>
            </a:pathLst>
          </a:custGeom>
          <a:solidFill>
            <a:schemeClr val="tx1"/>
          </a:solidFill>
          <a:ln w="12700">
            <a:miter lim="400000"/>
          </a:ln>
        </p:spPr>
        <p:txBody>
          <a:bodyPr lIns="38100" tIns="38100" rIns="38100" bIns="38100" anchor="ctr"/>
          <a:lstStyle/>
          <a:p>
            <a:endParaRPr dirty="0">
              <a:solidFill>
                <a:prstClr val="black"/>
              </a:solidFill>
            </a:endParaRPr>
          </a:p>
        </p:txBody>
      </p:sp>
      <p:sp>
        <p:nvSpPr>
          <p:cNvPr id="28" name="Shape 3715">
            <a:extLst>
              <a:ext uri="{FF2B5EF4-FFF2-40B4-BE49-F238E27FC236}">
                <a16:creationId xmlns:a16="http://schemas.microsoft.com/office/drawing/2014/main" id="{64FFCA95-D086-48F0-868B-073DDEB6A238}"/>
              </a:ext>
            </a:extLst>
          </p:cNvPr>
          <p:cNvSpPr/>
          <p:nvPr/>
        </p:nvSpPr>
        <p:spPr>
          <a:xfrm>
            <a:off x="7591360" y="952970"/>
            <a:ext cx="308304" cy="423918"/>
          </a:xfrm>
          <a:custGeom>
            <a:avLst/>
            <a:gdLst/>
            <a:ahLst/>
            <a:cxnLst>
              <a:cxn ang="0">
                <a:pos x="wd2" y="hd2"/>
              </a:cxn>
              <a:cxn ang="5400000">
                <a:pos x="wd2" y="hd2"/>
              </a:cxn>
              <a:cxn ang="10800000">
                <a:pos x="wd2" y="hd2"/>
              </a:cxn>
              <a:cxn ang="16200000">
                <a:pos x="wd2" y="hd2"/>
              </a:cxn>
            </a:cxnLst>
            <a:rect l="0" t="0" r="r" b="b"/>
            <a:pathLst>
              <a:path w="21600" h="21600" extrusionOk="0">
                <a:moveTo>
                  <a:pt x="20250" y="19636"/>
                </a:moveTo>
                <a:cubicBezTo>
                  <a:pt x="20250" y="20179"/>
                  <a:pt x="19645" y="20618"/>
                  <a:pt x="18900" y="20618"/>
                </a:cubicBezTo>
                <a:lnTo>
                  <a:pt x="2700" y="20618"/>
                </a:lnTo>
                <a:cubicBezTo>
                  <a:pt x="1954" y="20618"/>
                  <a:pt x="1350" y="20179"/>
                  <a:pt x="1350" y="19636"/>
                </a:cubicBezTo>
                <a:lnTo>
                  <a:pt x="1350" y="1964"/>
                </a:lnTo>
                <a:cubicBezTo>
                  <a:pt x="1350" y="1422"/>
                  <a:pt x="1954" y="982"/>
                  <a:pt x="2700" y="982"/>
                </a:cubicBezTo>
                <a:lnTo>
                  <a:pt x="18900" y="982"/>
                </a:lnTo>
                <a:cubicBezTo>
                  <a:pt x="19645" y="982"/>
                  <a:pt x="20250" y="1422"/>
                  <a:pt x="20250" y="1964"/>
                </a:cubicBezTo>
                <a:cubicBezTo>
                  <a:pt x="20250" y="1964"/>
                  <a:pt x="20250" y="19636"/>
                  <a:pt x="20250" y="19636"/>
                </a:cubicBezTo>
                <a:close/>
                <a:moveTo>
                  <a:pt x="18900" y="0"/>
                </a:moveTo>
                <a:lnTo>
                  <a:pt x="2700" y="0"/>
                </a:lnTo>
                <a:cubicBezTo>
                  <a:pt x="1209" y="0"/>
                  <a:pt x="0" y="879"/>
                  <a:pt x="0" y="1964"/>
                </a:cubicBezTo>
                <a:lnTo>
                  <a:pt x="0" y="19636"/>
                </a:lnTo>
                <a:cubicBezTo>
                  <a:pt x="0" y="20722"/>
                  <a:pt x="1209" y="21600"/>
                  <a:pt x="2700" y="21600"/>
                </a:cubicBezTo>
                <a:lnTo>
                  <a:pt x="18900" y="21600"/>
                </a:lnTo>
                <a:cubicBezTo>
                  <a:pt x="20391" y="21600"/>
                  <a:pt x="21600" y="20722"/>
                  <a:pt x="21600" y="19636"/>
                </a:cubicBezTo>
                <a:lnTo>
                  <a:pt x="21600" y="1964"/>
                </a:lnTo>
                <a:cubicBezTo>
                  <a:pt x="21600" y="879"/>
                  <a:pt x="20391" y="0"/>
                  <a:pt x="18900" y="0"/>
                </a:cubicBezTo>
                <a:moveTo>
                  <a:pt x="4050" y="3927"/>
                </a:moveTo>
                <a:lnTo>
                  <a:pt x="17550" y="3927"/>
                </a:lnTo>
                <a:lnTo>
                  <a:pt x="17550" y="17673"/>
                </a:lnTo>
                <a:lnTo>
                  <a:pt x="4050" y="17673"/>
                </a:lnTo>
                <a:cubicBezTo>
                  <a:pt x="4050" y="17673"/>
                  <a:pt x="4050" y="3927"/>
                  <a:pt x="4050" y="3927"/>
                </a:cubicBezTo>
                <a:close/>
                <a:moveTo>
                  <a:pt x="2700" y="18655"/>
                </a:moveTo>
                <a:lnTo>
                  <a:pt x="18900" y="18655"/>
                </a:lnTo>
                <a:lnTo>
                  <a:pt x="18900" y="2945"/>
                </a:lnTo>
                <a:lnTo>
                  <a:pt x="2700" y="2945"/>
                </a:lnTo>
                <a:cubicBezTo>
                  <a:pt x="2700" y="2945"/>
                  <a:pt x="2700" y="18655"/>
                  <a:pt x="2700" y="18655"/>
                </a:cubicBezTo>
                <a:close/>
                <a:moveTo>
                  <a:pt x="10125" y="2455"/>
                </a:moveTo>
                <a:lnTo>
                  <a:pt x="11475" y="2455"/>
                </a:lnTo>
                <a:cubicBezTo>
                  <a:pt x="11848" y="2455"/>
                  <a:pt x="12150" y="2235"/>
                  <a:pt x="12150" y="1964"/>
                </a:cubicBezTo>
                <a:cubicBezTo>
                  <a:pt x="12150" y="1692"/>
                  <a:pt x="11848" y="1473"/>
                  <a:pt x="11475" y="1473"/>
                </a:cubicBezTo>
                <a:lnTo>
                  <a:pt x="10125" y="1473"/>
                </a:lnTo>
                <a:cubicBezTo>
                  <a:pt x="9752" y="1473"/>
                  <a:pt x="9450" y="1692"/>
                  <a:pt x="9450" y="1964"/>
                </a:cubicBezTo>
                <a:cubicBezTo>
                  <a:pt x="9450" y="2235"/>
                  <a:pt x="9752" y="2455"/>
                  <a:pt x="10125" y="2455"/>
                </a:cubicBezTo>
                <a:moveTo>
                  <a:pt x="10800" y="19145"/>
                </a:moveTo>
                <a:cubicBezTo>
                  <a:pt x="10427" y="19145"/>
                  <a:pt x="10125" y="19366"/>
                  <a:pt x="10125" y="19636"/>
                </a:cubicBezTo>
                <a:cubicBezTo>
                  <a:pt x="10125" y="19908"/>
                  <a:pt x="10427" y="20127"/>
                  <a:pt x="10800" y="20127"/>
                </a:cubicBezTo>
                <a:cubicBezTo>
                  <a:pt x="11173" y="20127"/>
                  <a:pt x="11475" y="19908"/>
                  <a:pt x="11475" y="19636"/>
                </a:cubicBezTo>
                <a:cubicBezTo>
                  <a:pt x="11475" y="19366"/>
                  <a:pt x="11173" y="19145"/>
                  <a:pt x="10800" y="19145"/>
                </a:cubicBezTo>
              </a:path>
            </a:pathLst>
          </a:custGeom>
          <a:solidFill>
            <a:schemeClr val="tx1"/>
          </a:solidFill>
          <a:ln w="12700">
            <a:miter lim="400000"/>
          </a:ln>
        </p:spPr>
        <p:txBody>
          <a:bodyPr lIns="38100" tIns="38100" rIns="38100" bIns="38100" anchor="ctr"/>
          <a:lstStyle/>
          <a:p>
            <a:endParaRPr>
              <a:solidFill>
                <a:prstClr val="black"/>
              </a:solidFill>
            </a:endParaRPr>
          </a:p>
        </p:txBody>
      </p:sp>
    </p:spTree>
    <p:extLst>
      <p:ext uri="{BB962C8B-B14F-4D97-AF65-F5344CB8AC3E}">
        <p14:creationId xmlns:p14="http://schemas.microsoft.com/office/powerpoint/2010/main" val="19152808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096000" y="2358234"/>
            <a:ext cx="3023038" cy="454292"/>
          </a:xfrm>
          <a:prstGeom prst="rect">
            <a:avLst/>
          </a:prstGeom>
          <a:noFill/>
        </p:spPr>
        <p:txBody>
          <a:bodyPr wrap="square" lIns="0" tIns="0" rIns="0" bIns="0" rtlCol="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000000"/>
                </a:solidFill>
                <a:effectLst/>
                <a:uLnTx/>
                <a:uFillTx/>
                <a:latin typeface="Titillium Light" charset="0"/>
                <a:ea typeface="Titillium Light" charset="0"/>
                <a:cs typeface="Titillium Light" charset="0"/>
              </a:rPr>
              <a:t>Conclusion</a:t>
            </a:r>
          </a:p>
        </p:txBody>
      </p:sp>
      <p:sp>
        <p:nvSpPr>
          <p:cNvPr id="5" name="TextBox 4"/>
          <p:cNvSpPr txBox="1"/>
          <p:nvPr/>
        </p:nvSpPr>
        <p:spPr>
          <a:xfrm>
            <a:off x="6095999" y="3717319"/>
            <a:ext cx="5055909" cy="1910395"/>
          </a:xfrm>
          <a:prstGeom prst="rect">
            <a:avLst/>
          </a:prstGeom>
          <a:noFill/>
        </p:spPr>
        <p:txBody>
          <a:bodyPr wrap="square" lIns="0" tIns="0" rIns="91440" bIns="0" rtlCol="0">
            <a:spAutoFit/>
          </a:bodyPr>
          <a:lstStyle/>
          <a:p>
            <a:pPr lvl="0" algn="just">
              <a:lnSpc>
                <a:spcPct val="150000"/>
              </a:lnSpc>
            </a:pPr>
            <a:r>
              <a:rPr lang="en-GB" sz="1200" dirty="0">
                <a:solidFill>
                  <a:srgbClr val="000000">
                    <a:alpha val="60000"/>
                  </a:srgbClr>
                </a:solidFill>
                <a:latin typeface="Titillium" charset="0"/>
                <a:ea typeface="Titillium" charset="0"/>
                <a:cs typeface="Titillium" charset="0"/>
              </a:rPr>
              <a:t>Our “SpareRoom” mobile application is going to be designed in such a way that the user can post ad for spare and vacant room and search for spare and vacant room. This project will mainly focus on facilitating user to freely post ad and eliminate the traditional way of room finding where user has to visit house to house. Flutter is going to be used to make this project as productive as possible. Our main focus will lie on making the user interface as simple as possible. Hence this mobile application will be beneficial for user of any age group. </a:t>
            </a:r>
            <a:endParaRPr kumimoji="0" lang="en-US" sz="1200" b="0" i="0" u="none" strike="noStrike" kern="1200" cap="none" spc="0" normalizeH="0" baseline="0" noProof="0" dirty="0">
              <a:ln>
                <a:noFill/>
              </a:ln>
              <a:solidFill>
                <a:srgbClr val="000000">
                  <a:alpha val="60000"/>
                </a:srgbClr>
              </a:solidFill>
              <a:effectLst/>
              <a:uLnTx/>
              <a:uFillTx/>
              <a:latin typeface="Titillium" charset="0"/>
              <a:ea typeface="Titillium" charset="0"/>
              <a:cs typeface="Titillium" charset="0"/>
            </a:endParaRPr>
          </a:p>
        </p:txBody>
      </p:sp>
      <p:cxnSp>
        <p:nvCxnSpPr>
          <p:cNvPr id="6" name="Straight Connector 5"/>
          <p:cNvCxnSpPr/>
          <p:nvPr/>
        </p:nvCxnSpPr>
        <p:spPr>
          <a:xfrm>
            <a:off x="6096000" y="3555292"/>
            <a:ext cx="691243" cy="0"/>
          </a:xfrm>
          <a:prstGeom prst="line">
            <a:avLst/>
          </a:prstGeom>
          <a:ln w="25400">
            <a:gradFill>
              <a:gsLst>
                <a:gs pos="0">
                  <a:schemeClr val="accent1"/>
                </a:gs>
                <a:gs pos="100000">
                  <a:schemeClr val="accent2"/>
                </a:gs>
              </a:gsLst>
              <a:lin ang="2700000" scaled="0"/>
            </a:gradFill>
          </a:ln>
        </p:spPr>
        <p:style>
          <a:lnRef idx="1">
            <a:schemeClr val="accent1"/>
          </a:lnRef>
          <a:fillRef idx="0">
            <a:schemeClr val="accent1"/>
          </a:fillRef>
          <a:effectRef idx="0">
            <a:schemeClr val="accent1"/>
          </a:effectRef>
          <a:fontRef idx="minor">
            <a:schemeClr val="tx1"/>
          </a:fontRef>
        </p:style>
      </p:cxnSp>
      <p:pic>
        <p:nvPicPr>
          <p:cNvPr id="7" name="Picture Placeholder 6">
            <a:extLst>
              <a:ext uri="{FF2B5EF4-FFF2-40B4-BE49-F238E27FC236}">
                <a16:creationId xmlns:a16="http://schemas.microsoft.com/office/drawing/2014/main" id="{A972C1BD-E3CC-42E4-9567-ADB9AC42033E}"/>
              </a:ext>
            </a:extLst>
          </p:cNvPr>
          <p:cNvPicPr>
            <a:picLocks noGrp="1" noChangeAspect="1"/>
          </p:cNvPicPr>
          <p:nvPr>
            <p:ph type="pic" sz="quarter" idx="15"/>
          </p:nvPr>
        </p:nvPicPr>
        <p:blipFill>
          <a:blip r:embed="rId2"/>
          <a:srcRect l="13230" r="13230"/>
          <a:stretch>
            <a:fillRect/>
          </a:stretch>
        </p:blipFill>
        <p:spPr/>
      </p:pic>
    </p:spTree>
    <p:extLst>
      <p:ext uri="{BB962C8B-B14F-4D97-AF65-F5344CB8AC3E}">
        <p14:creationId xmlns:p14="http://schemas.microsoft.com/office/powerpoint/2010/main" val="19676810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gradFill>
            <a:gsLst>
              <a:gs pos="0">
                <a:schemeClr val="accent2">
                  <a:alpha val="70000"/>
                </a:schemeClr>
              </a:gs>
              <a:gs pos="100000">
                <a:schemeClr val="accent1">
                  <a:alpha val="70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3" name="TextBox 22"/>
          <p:cNvSpPr txBox="1"/>
          <p:nvPr/>
        </p:nvSpPr>
        <p:spPr>
          <a:xfrm>
            <a:off x="1875542" y="2654586"/>
            <a:ext cx="8610600" cy="135421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800" dirty="0">
                <a:solidFill>
                  <a:srgbClr val="FFFFFF"/>
                </a:solidFill>
                <a:latin typeface="Titillium Light" charset="0"/>
                <a:ea typeface="Titillium Light" charset="0"/>
                <a:cs typeface="Titillium Light" charset="0"/>
              </a:rPr>
              <a:t>Thank You</a:t>
            </a:r>
            <a:endParaRPr kumimoji="0" lang="en-US" sz="8800" b="0" i="0" u="none" strike="noStrike" kern="1200" cap="none" spc="0" normalizeH="0" baseline="0" noProof="0" dirty="0">
              <a:ln>
                <a:noFill/>
              </a:ln>
              <a:solidFill>
                <a:srgbClr val="FFFFFF"/>
              </a:solidFill>
              <a:effectLst/>
              <a:uLnTx/>
              <a:uFillTx/>
              <a:latin typeface="Titillium Light" charset="0"/>
              <a:ea typeface="Titillium Light" charset="0"/>
              <a:cs typeface="Titillium Light" charset="0"/>
            </a:endParaRPr>
          </a:p>
        </p:txBody>
      </p:sp>
      <p:sp>
        <p:nvSpPr>
          <p:cNvPr id="25" name="Rectangle 24"/>
          <p:cNvSpPr/>
          <p:nvPr/>
        </p:nvSpPr>
        <p:spPr>
          <a:xfrm>
            <a:off x="5057553" y="4203414"/>
            <a:ext cx="2076894" cy="393789"/>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spc="600" dirty="0">
                <a:solidFill>
                  <a:srgbClr val="FFFFFF"/>
                </a:solidFill>
                <a:latin typeface="Titillium" charset="0"/>
                <a:ea typeface="Titillium" charset="0"/>
                <a:cs typeface="Titillium" charset="0"/>
              </a:rPr>
              <a:t>SpareRoom</a:t>
            </a:r>
            <a:endParaRPr kumimoji="0" lang="en-US" sz="1200" b="0" i="0" u="none" strike="noStrike" kern="1200" cap="none" spc="600" normalizeH="0" baseline="0" noProof="0" dirty="0">
              <a:ln>
                <a:noFill/>
              </a:ln>
              <a:solidFill>
                <a:srgbClr val="FFFFFF"/>
              </a:solidFill>
              <a:effectLst/>
              <a:uLnTx/>
              <a:uFillTx/>
              <a:latin typeface="Titillium" charset="0"/>
              <a:ea typeface="Titillium" charset="0"/>
              <a:cs typeface="Titillium" charset="0"/>
            </a:endParaRPr>
          </a:p>
        </p:txBody>
      </p:sp>
    </p:spTree>
    <p:extLst>
      <p:ext uri="{BB962C8B-B14F-4D97-AF65-F5344CB8AC3E}">
        <p14:creationId xmlns:p14="http://schemas.microsoft.com/office/powerpoint/2010/main" val="17645794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a:t>
            </a:r>
          </a:p>
        </p:txBody>
      </p:sp>
      <p:grpSp>
        <p:nvGrpSpPr>
          <p:cNvPr id="20" name="Group 19"/>
          <p:cNvGrpSpPr/>
          <p:nvPr/>
        </p:nvGrpSpPr>
        <p:grpSpPr>
          <a:xfrm>
            <a:off x="1790700" y="2509169"/>
            <a:ext cx="2678334" cy="683485"/>
            <a:chOff x="1790700" y="2395895"/>
            <a:chExt cx="2678334" cy="683485"/>
          </a:xfrm>
        </p:grpSpPr>
        <p:sp>
          <p:nvSpPr>
            <p:cNvPr id="3" name="TextBox 2"/>
            <p:cNvSpPr txBox="1"/>
            <p:nvPr/>
          </p:nvSpPr>
          <p:spPr>
            <a:xfrm>
              <a:off x="2714662" y="2395895"/>
              <a:ext cx="1754372" cy="151452"/>
            </a:xfrm>
            <a:prstGeom prst="rect">
              <a:avLst/>
            </a:prstGeom>
            <a:noFill/>
          </p:spPr>
          <p:txBody>
            <a:bodyPr wrap="square" lIns="0" tIns="0" rIns="0" bIns="0" rtlCol="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lang="en-US" sz="1200" b="1" spc="200" dirty="0">
                  <a:solidFill>
                    <a:srgbClr val="000000"/>
                  </a:solidFill>
                  <a:latin typeface="Titillium" charset="0"/>
                  <a:ea typeface="Titillium" charset="0"/>
                  <a:cs typeface="Titillium" charset="0"/>
                </a:rPr>
                <a:t>Location</a:t>
              </a:r>
              <a:endParaRPr kumimoji="0" lang="en-US" sz="1200" b="1" i="0" u="none" strike="noStrike" kern="1200" cap="none" spc="200" normalizeH="0" baseline="0" noProof="0" dirty="0">
                <a:ln>
                  <a:noFill/>
                </a:ln>
                <a:solidFill>
                  <a:srgbClr val="000000"/>
                </a:solidFill>
                <a:effectLst/>
                <a:uLnTx/>
                <a:uFillTx/>
                <a:latin typeface="Titillium" charset="0"/>
                <a:ea typeface="Titillium" charset="0"/>
                <a:cs typeface="Titillium" charset="0"/>
              </a:endParaRPr>
            </a:p>
          </p:txBody>
        </p:sp>
        <p:sp>
          <p:nvSpPr>
            <p:cNvPr id="4" name="TextBox 3"/>
            <p:cNvSpPr txBox="1"/>
            <p:nvPr/>
          </p:nvSpPr>
          <p:spPr>
            <a:xfrm>
              <a:off x="2714662" y="2650929"/>
              <a:ext cx="1754372" cy="428451"/>
            </a:xfrm>
            <a:prstGeom prst="rect">
              <a:avLst/>
            </a:prstGeom>
            <a:noFill/>
          </p:spPr>
          <p:txBody>
            <a:bodyPr wrap="square" lIns="0" tIns="0" rIns="91440" bIns="0" rtlCol="0">
              <a:spAutoFit/>
            </a:bodyPr>
            <a:lstStyle/>
            <a:p>
              <a:pPr lvl="0">
                <a:lnSpc>
                  <a:spcPct val="120000"/>
                </a:lnSpc>
              </a:pPr>
              <a:r>
                <a:rPr lang="en-GB" sz="1200" dirty="0">
                  <a:solidFill>
                    <a:srgbClr val="000000">
                      <a:alpha val="60000"/>
                    </a:srgbClr>
                  </a:solidFill>
                  <a:latin typeface="Titillium" charset="0"/>
                  <a:ea typeface="Titillium" charset="0"/>
                  <a:cs typeface="Titillium" charset="0"/>
                </a:rPr>
                <a:t>Search for rooms based on specified location.</a:t>
              </a:r>
              <a:endParaRPr kumimoji="0" lang="en-US" sz="1200" b="0" i="0" u="none" strike="noStrike" kern="1200" cap="none" spc="0" normalizeH="0" baseline="0" noProof="0" dirty="0">
                <a:ln>
                  <a:noFill/>
                </a:ln>
                <a:solidFill>
                  <a:srgbClr val="000000">
                    <a:alpha val="60000"/>
                  </a:srgbClr>
                </a:solidFill>
                <a:effectLst/>
                <a:uLnTx/>
                <a:uFillTx/>
                <a:latin typeface="Titillium" charset="0"/>
                <a:ea typeface="Titillium" charset="0"/>
                <a:cs typeface="Titillium" charset="0"/>
              </a:endParaRPr>
            </a:p>
          </p:txBody>
        </p:sp>
        <p:sp>
          <p:nvSpPr>
            <p:cNvPr id="26" name="TextBox 25"/>
            <p:cNvSpPr txBox="1"/>
            <p:nvPr/>
          </p:nvSpPr>
          <p:spPr>
            <a:xfrm>
              <a:off x="1790700" y="2395895"/>
              <a:ext cx="778329" cy="443198"/>
            </a:xfrm>
            <a:prstGeom prst="rect">
              <a:avLst/>
            </a:prstGeom>
            <a:noFill/>
          </p:spPr>
          <p:txBody>
            <a:bodyPr wrap="square" lIns="0" tIns="0" rIns="0" bIns="0" rtlCol="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sz="3600" b="0" i="0" u="none" strike="noStrike" kern="1200" cap="none" spc="0" normalizeH="0" baseline="0" noProof="0">
                  <a:ln>
                    <a:noFill/>
                  </a:ln>
                  <a:solidFill>
                    <a:srgbClr val="000000"/>
                  </a:solidFill>
                  <a:effectLst/>
                  <a:uLnTx/>
                  <a:uFillTx/>
                  <a:latin typeface="Titillium Light" charset="0"/>
                  <a:ea typeface="Titillium Light" charset="0"/>
                  <a:cs typeface="Titillium Light" charset="0"/>
                </a:rPr>
                <a:t>01</a:t>
              </a:r>
              <a:endParaRPr kumimoji="0" lang="en-US" sz="3600" b="0" i="0" u="none" strike="noStrike" kern="1200" cap="none" spc="0" normalizeH="0" baseline="0" noProof="0" dirty="0">
                <a:ln>
                  <a:noFill/>
                </a:ln>
                <a:solidFill>
                  <a:srgbClr val="000000"/>
                </a:solidFill>
                <a:effectLst/>
                <a:uLnTx/>
                <a:uFillTx/>
                <a:latin typeface="Titillium Light" charset="0"/>
                <a:ea typeface="Titillium Light" charset="0"/>
                <a:cs typeface="Titillium Light" charset="0"/>
              </a:endParaRPr>
            </a:p>
          </p:txBody>
        </p:sp>
        <p:cxnSp>
          <p:nvCxnSpPr>
            <p:cNvPr id="27" name="Straight Connector 26"/>
            <p:cNvCxnSpPr/>
            <p:nvPr/>
          </p:nvCxnSpPr>
          <p:spPr>
            <a:xfrm>
              <a:off x="2471058" y="2417667"/>
              <a:ext cx="0" cy="543247"/>
            </a:xfrm>
            <a:prstGeom prst="line">
              <a:avLst/>
            </a:prstGeom>
            <a:ln w="25400">
              <a:gradFill>
                <a:gsLst>
                  <a:gs pos="0">
                    <a:schemeClr val="accent1"/>
                  </a:gs>
                  <a:gs pos="100000">
                    <a:schemeClr val="accent2"/>
                  </a:gs>
                </a:gsLst>
                <a:lin ang="2700000" scaled="0"/>
              </a:gradFill>
            </a:ln>
          </p:spPr>
          <p:style>
            <a:lnRef idx="1">
              <a:schemeClr val="accent1"/>
            </a:lnRef>
            <a:fillRef idx="0">
              <a:schemeClr val="accent1"/>
            </a:fillRef>
            <a:effectRef idx="0">
              <a:schemeClr val="accent1"/>
            </a:effectRef>
            <a:fontRef idx="minor">
              <a:schemeClr val="tx1"/>
            </a:fontRef>
          </p:style>
        </p:cxnSp>
      </p:grpSp>
      <p:grpSp>
        <p:nvGrpSpPr>
          <p:cNvPr id="32" name="Group 31"/>
          <p:cNvGrpSpPr/>
          <p:nvPr/>
        </p:nvGrpSpPr>
        <p:grpSpPr>
          <a:xfrm>
            <a:off x="4756833" y="2509169"/>
            <a:ext cx="2678334" cy="919831"/>
            <a:chOff x="1790700" y="2395895"/>
            <a:chExt cx="2678334" cy="919831"/>
          </a:xfrm>
        </p:grpSpPr>
        <p:sp>
          <p:nvSpPr>
            <p:cNvPr id="33" name="TextBox 32"/>
            <p:cNvSpPr txBox="1"/>
            <p:nvPr/>
          </p:nvSpPr>
          <p:spPr>
            <a:xfrm>
              <a:off x="2714662" y="2395895"/>
              <a:ext cx="1754372" cy="151452"/>
            </a:xfrm>
            <a:prstGeom prst="rect">
              <a:avLst/>
            </a:prstGeom>
            <a:noFill/>
          </p:spPr>
          <p:txBody>
            <a:bodyPr wrap="square" lIns="0" tIns="0" rIns="0" bIns="0" rtlCol="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sz="1200" b="1" i="0" u="none" strike="noStrike" kern="1200" cap="none" spc="200" normalizeH="0" baseline="0" noProof="0" dirty="0">
                  <a:ln>
                    <a:noFill/>
                  </a:ln>
                  <a:solidFill>
                    <a:srgbClr val="000000"/>
                  </a:solidFill>
                  <a:effectLst/>
                  <a:uLnTx/>
                  <a:uFillTx/>
                  <a:latin typeface="Titillium" charset="0"/>
                  <a:ea typeface="Titillium" charset="0"/>
                  <a:cs typeface="Titillium" charset="0"/>
                </a:rPr>
                <a:t>Platform for ad</a:t>
              </a:r>
            </a:p>
          </p:txBody>
        </p:sp>
        <p:sp>
          <p:nvSpPr>
            <p:cNvPr id="34" name="TextBox 33"/>
            <p:cNvSpPr txBox="1"/>
            <p:nvPr/>
          </p:nvSpPr>
          <p:spPr>
            <a:xfrm>
              <a:off x="2714662" y="2650929"/>
              <a:ext cx="1754372" cy="664797"/>
            </a:xfrm>
            <a:prstGeom prst="rect">
              <a:avLst/>
            </a:prstGeom>
            <a:noFill/>
          </p:spPr>
          <p:txBody>
            <a:bodyPr wrap="square" lIns="0" tIns="0" rIns="91440" bIns="0" rtlCol="0">
              <a:spAutoFit/>
            </a:bodyPr>
            <a:lstStyle/>
            <a:p>
              <a:pPr lvl="0">
                <a:lnSpc>
                  <a:spcPct val="120000"/>
                </a:lnSpc>
              </a:pPr>
              <a:r>
                <a:rPr lang="en-GB" sz="1200" dirty="0">
                  <a:solidFill>
                    <a:srgbClr val="000000">
                      <a:alpha val="60000"/>
                    </a:srgbClr>
                  </a:solidFill>
                  <a:latin typeface="Titillium" charset="0"/>
                  <a:ea typeface="Titillium" charset="0"/>
                  <a:cs typeface="Titillium" charset="0"/>
                </a:rPr>
                <a:t>Platform for users both post ad for room and search for room</a:t>
              </a:r>
              <a:endParaRPr kumimoji="0" lang="en-US" sz="1200" b="0" i="0" u="none" strike="noStrike" kern="1200" cap="none" spc="0" normalizeH="0" baseline="0" noProof="0" dirty="0">
                <a:ln>
                  <a:noFill/>
                </a:ln>
                <a:solidFill>
                  <a:srgbClr val="000000">
                    <a:alpha val="60000"/>
                  </a:srgbClr>
                </a:solidFill>
                <a:effectLst/>
                <a:uLnTx/>
                <a:uFillTx/>
                <a:latin typeface="Titillium" charset="0"/>
                <a:ea typeface="Titillium" charset="0"/>
                <a:cs typeface="Titillium" charset="0"/>
              </a:endParaRPr>
            </a:p>
          </p:txBody>
        </p:sp>
        <p:sp>
          <p:nvSpPr>
            <p:cNvPr id="35" name="TextBox 34"/>
            <p:cNvSpPr txBox="1"/>
            <p:nvPr/>
          </p:nvSpPr>
          <p:spPr>
            <a:xfrm>
              <a:off x="1790700" y="2395895"/>
              <a:ext cx="778329" cy="443198"/>
            </a:xfrm>
            <a:prstGeom prst="rect">
              <a:avLst/>
            </a:prstGeom>
            <a:noFill/>
          </p:spPr>
          <p:txBody>
            <a:bodyPr wrap="square" lIns="0" tIns="0" rIns="0" bIns="0" rtlCol="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000000"/>
                  </a:solidFill>
                  <a:effectLst/>
                  <a:uLnTx/>
                  <a:uFillTx/>
                  <a:latin typeface="Titillium Light" charset="0"/>
                  <a:ea typeface="Titillium Light" charset="0"/>
                  <a:cs typeface="Titillium Light" charset="0"/>
                </a:rPr>
                <a:t>02</a:t>
              </a:r>
            </a:p>
          </p:txBody>
        </p:sp>
        <p:cxnSp>
          <p:nvCxnSpPr>
            <p:cNvPr id="36" name="Straight Connector 35"/>
            <p:cNvCxnSpPr/>
            <p:nvPr/>
          </p:nvCxnSpPr>
          <p:spPr>
            <a:xfrm>
              <a:off x="2471058" y="2417667"/>
              <a:ext cx="0" cy="543247"/>
            </a:xfrm>
            <a:prstGeom prst="line">
              <a:avLst/>
            </a:prstGeom>
            <a:ln w="25400">
              <a:gradFill>
                <a:gsLst>
                  <a:gs pos="0">
                    <a:schemeClr val="accent1"/>
                  </a:gs>
                  <a:gs pos="100000">
                    <a:schemeClr val="accent2"/>
                  </a:gs>
                </a:gsLst>
                <a:lin ang="2700000" scaled="0"/>
              </a:gradFill>
            </a:ln>
          </p:spPr>
          <p:style>
            <a:lnRef idx="1">
              <a:schemeClr val="accent1"/>
            </a:lnRef>
            <a:fillRef idx="0">
              <a:schemeClr val="accent1"/>
            </a:fillRef>
            <a:effectRef idx="0">
              <a:schemeClr val="accent1"/>
            </a:effectRef>
            <a:fontRef idx="minor">
              <a:schemeClr val="tx1"/>
            </a:fontRef>
          </p:style>
        </p:cxnSp>
      </p:grpSp>
      <p:grpSp>
        <p:nvGrpSpPr>
          <p:cNvPr id="37" name="Group 36"/>
          <p:cNvGrpSpPr/>
          <p:nvPr/>
        </p:nvGrpSpPr>
        <p:grpSpPr>
          <a:xfrm>
            <a:off x="7722966" y="2509169"/>
            <a:ext cx="2678334" cy="1348282"/>
            <a:chOff x="1790700" y="2395895"/>
            <a:chExt cx="2678334" cy="1348282"/>
          </a:xfrm>
        </p:grpSpPr>
        <p:sp>
          <p:nvSpPr>
            <p:cNvPr id="38" name="TextBox 37"/>
            <p:cNvSpPr txBox="1"/>
            <p:nvPr/>
          </p:nvSpPr>
          <p:spPr>
            <a:xfrm>
              <a:off x="2714662" y="2395895"/>
              <a:ext cx="1754372" cy="151452"/>
            </a:xfrm>
            <a:prstGeom prst="rect">
              <a:avLst/>
            </a:prstGeom>
            <a:noFill/>
          </p:spPr>
          <p:txBody>
            <a:bodyPr wrap="square" lIns="0" tIns="0" rIns="0" bIns="0" rtlCol="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sz="1200" b="1" i="0" u="none" strike="noStrike" kern="1200" cap="none" spc="200" normalizeH="0" baseline="0" noProof="0" dirty="0">
                  <a:ln>
                    <a:noFill/>
                  </a:ln>
                  <a:solidFill>
                    <a:srgbClr val="000000"/>
                  </a:solidFill>
                  <a:effectLst/>
                  <a:uLnTx/>
                  <a:uFillTx/>
                  <a:latin typeface="Titillium" charset="0"/>
                  <a:ea typeface="Titillium" charset="0"/>
                  <a:cs typeface="Titillium" charset="0"/>
                </a:rPr>
                <a:t>Based on ad hunt</a:t>
              </a:r>
            </a:p>
          </p:txBody>
        </p:sp>
        <p:sp>
          <p:nvSpPr>
            <p:cNvPr id="39" name="TextBox 38"/>
            <p:cNvSpPr txBox="1"/>
            <p:nvPr/>
          </p:nvSpPr>
          <p:spPr>
            <a:xfrm>
              <a:off x="2714662" y="2650929"/>
              <a:ext cx="1754372" cy="1093248"/>
            </a:xfrm>
            <a:prstGeom prst="rect">
              <a:avLst/>
            </a:prstGeom>
            <a:noFill/>
          </p:spPr>
          <p:txBody>
            <a:bodyPr wrap="square" lIns="0" tIns="0" rIns="91440" bIns="0" rtlCol="0">
              <a:spAutoFit/>
            </a:bodyPr>
            <a:lstStyle/>
            <a:p>
              <a:pPr lvl="0">
                <a:lnSpc>
                  <a:spcPct val="120000"/>
                </a:lnSpc>
              </a:pPr>
              <a:r>
                <a:rPr lang="en-GB" sz="1200" dirty="0">
                  <a:solidFill>
                    <a:srgbClr val="000000">
                      <a:alpha val="60000"/>
                    </a:srgbClr>
                  </a:solidFill>
                  <a:latin typeface="Titillium" charset="0"/>
                  <a:ea typeface="Titillium" charset="0"/>
                  <a:cs typeface="Titillium" charset="0"/>
                </a:rPr>
                <a:t>Relies on a user posting add and another user searching for posted ads and selecting the room suitable for the user. </a:t>
              </a:r>
              <a:endParaRPr kumimoji="0" lang="en-US" sz="1200" b="0" i="0" u="none" strike="noStrike" kern="1200" cap="none" spc="0" normalizeH="0" baseline="0" noProof="0" dirty="0">
                <a:ln>
                  <a:noFill/>
                </a:ln>
                <a:solidFill>
                  <a:srgbClr val="000000">
                    <a:alpha val="60000"/>
                  </a:srgbClr>
                </a:solidFill>
                <a:effectLst/>
                <a:uLnTx/>
                <a:uFillTx/>
                <a:latin typeface="Titillium" charset="0"/>
                <a:ea typeface="Titillium" charset="0"/>
                <a:cs typeface="Titillium" charset="0"/>
              </a:endParaRPr>
            </a:p>
          </p:txBody>
        </p:sp>
        <p:sp>
          <p:nvSpPr>
            <p:cNvPr id="40" name="TextBox 39"/>
            <p:cNvSpPr txBox="1"/>
            <p:nvPr/>
          </p:nvSpPr>
          <p:spPr>
            <a:xfrm>
              <a:off x="1790700" y="2395895"/>
              <a:ext cx="778329" cy="443198"/>
            </a:xfrm>
            <a:prstGeom prst="rect">
              <a:avLst/>
            </a:prstGeom>
            <a:noFill/>
          </p:spPr>
          <p:txBody>
            <a:bodyPr wrap="square" lIns="0" tIns="0" rIns="0" bIns="0" rtlCol="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000000"/>
                  </a:solidFill>
                  <a:effectLst/>
                  <a:uLnTx/>
                  <a:uFillTx/>
                  <a:latin typeface="Titillium Light" charset="0"/>
                  <a:ea typeface="Titillium Light" charset="0"/>
                  <a:cs typeface="Titillium Light" charset="0"/>
                </a:rPr>
                <a:t>03</a:t>
              </a:r>
            </a:p>
          </p:txBody>
        </p:sp>
        <p:cxnSp>
          <p:nvCxnSpPr>
            <p:cNvPr id="41" name="Straight Connector 40"/>
            <p:cNvCxnSpPr/>
            <p:nvPr/>
          </p:nvCxnSpPr>
          <p:spPr>
            <a:xfrm>
              <a:off x="2471058" y="2417667"/>
              <a:ext cx="0" cy="543247"/>
            </a:xfrm>
            <a:prstGeom prst="line">
              <a:avLst/>
            </a:prstGeom>
            <a:ln w="25400">
              <a:gradFill>
                <a:gsLst>
                  <a:gs pos="0">
                    <a:schemeClr val="accent1"/>
                  </a:gs>
                  <a:gs pos="100000">
                    <a:schemeClr val="accent2"/>
                  </a:gs>
                </a:gsLst>
                <a:lin ang="2700000" scaled="0"/>
              </a:gradFill>
            </a:ln>
          </p:spPr>
          <p:style>
            <a:lnRef idx="1">
              <a:schemeClr val="accent1"/>
            </a:lnRef>
            <a:fillRef idx="0">
              <a:schemeClr val="accent1"/>
            </a:fillRef>
            <a:effectRef idx="0">
              <a:schemeClr val="accent1"/>
            </a:effectRef>
            <a:fontRef idx="minor">
              <a:schemeClr val="tx1"/>
            </a:fontRef>
          </p:style>
        </p:cxnSp>
      </p:grpSp>
      <p:grpSp>
        <p:nvGrpSpPr>
          <p:cNvPr id="42" name="Group 41"/>
          <p:cNvGrpSpPr/>
          <p:nvPr/>
        </p:nvGrpSpPr>
        <p:grpSpPr>
          <a:xfrm>
            <a:off x="1790700" y="4196454"/>
            <a:ext cx="2678334" cy="1126683"/>
            <a:chOff x="1790700" y="2395895"/>
            <a:chExt cx="2678334" cy="1126683"/>
          </a:xfrm>
        </p:grpSpPr>
        <p:sp>
          <p:nvSpPr>
            <p:cNvPr id="43" name="TextBox 42"/>
            <p:cNvSpPr txBox="1"/>
            <p:nvPr/>
          </p:nvSpPr>
          <p:spPr>
            <a:xfrm>
              <a:off x="2714662" y="2395895"/>
              <a:ext cx="1754372" cy="151452"/>
            </a:xfrm>
            <a:prstGeom prst="rect">
              <a:avLst/>
            </a:prstGeom>
            <a:noFill/>
          </p:spPr>
          <p:txBody>
            <a:bodyPr wrap="square" lIns="0" tIns="0" rIns="0" bIns="0" rtlCol="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lang="en-US" sz="1200" b="1" spc="200" dirty="0">
                  <a:solidFill>
                    <a:srgbClr val="000000"/>
                  </a:solidFill>
                  <a:latin typeface="Titillium" charset="0"/>
                  <a:ea typeface="Titillium" charset="0"/>
                  <a:cs typeface="Titillium" charset="0"/>
                </a:rPr>
                <a:t>Easy Searching</a:t>
              </a:r>
              <a:endParaRPr kumimoji="0" lang="en-US" sz="1200" b="1" i="0" u="none" strike="noStrike" kern="1200" cap="none" spc="200" normalizeH="0" baseline="0" noProof="0" dirty="0">
                <a:ln>
                  <a:noFill/>
                </a:ln>
                <a:solidFill>
                  <a:srgbClr val="000000"/>
                </a:solidFill>
                <a:effectLst/>
                <a:uLnTx/>
                <a:uFillTx/>
                <a:latin typeface="Titillium" charset="0"/>
                <a:ea typeface="Titillium" charset="0"/>
                <a:cs typeface="Titillium" charset="0"/>
              </a:endParaRPr>
            </a:p>
          </p:txBody>
        </p:sp>
        <p:sp>
          <p:nvSpPr>
            <p:cNvPr id="44" name="TextBox 43"/>
            <p:cNvSpPr txBox="1"/>
            <p:nvPr/>
          </p:nvSpPr>
          <p:spPr>
            <a:xfrm>
              <a:off x="2714662" y="2650929"/>
              <a:ext cx="1754372" cy="871649"/>
            </a:xfrm>
            <a:prstGeom prst="rect">
              <a:avLst/>
            </a:prstGeom>
            <a:noFill/>
          </p:spPr>
          <p:txBody>
            <a:bodyPr wrap="square" lIns="0" tIns="0" rIns="91440" bIns="0" rtlCol="0">
              <a:spAutoFit/>
            </a:bodyPr>
            <a:lstStyle/>
            <a:p>
              <a:pPr lvl="0">
                <a:lnSpc>
                  <a:spcPct val="120000"/>
                </a:lnSpc>
              </a:pPr>
              <a:r>
                <a:rPr lang="en-GB" sz="1200" dirty="0">
                  <a:solidFill>
                    <a:srgbClr val="000000">
                      <a:alpha val="60000"/>
                    </a:srgbClr>
                  </a:solidFill>
                  <a:latin typeface="Titillium" charset="0"/>
                  <a:ea typeface="Titillium" charset="0"/>
                  <a:cs typeface="Titillium" charset="0"/>
                </a:rPr>
                <a:t>Eliminate hazardous process of visiting house to house in search for room </a:t>
              </a:r>
              <a:endParaRPr kumimoji="0" lang="en-US" sz="1200" b="0" i="0" u="none" strike="noStrike" kern="1200" cap="none" spc="0" normalizeH="0" baseline="0" noProof="0" dirty="0">
                <a:ln>
                  <a:noFill/>
                </a:ln>
                <a:solidFill>
                  <a:srgbClr val="000000">
                    <a:alpha val="60000"/>
                  </a:srgbClr>
                </a:solidFill>
                <a:effectLst/>
                <a:uLnTx/>
                <a:uFillTx/>
                <a:latin typeface="Titillium" charset="0"/>
                <a:ea typeface="Titillium" charset="0"/>
                <a:cs typeface="Titillium" charset="0"/>
              </a:endParaRPr>
            </a:p>
          </p:txBody>
        </p:sp>
        <p:sp>
          <p:nvSpPr>
            <p:cNvPr id="45" name="TextBox 44"/>
            <p:cNvSpPr txBox="1"/>
            <p:nvPr/>
          </p:nvSpPr>
          <p:spPr>
            <a:xfrm>
              <a:off x="1790700" y="2395895"/>
              <a:ext cx="778329" cy="443198"/>
            </a:xfrm>
            <a:prstGeom prst="rect">
              <a:avLst/>
            </a:prstGeom>
            <a:noFill/>
          </p:spPr>
          <p:txBody>
            <a:bodyPr wrap="square" lIns="0" tIns="0" rIns="0" bIns="0" rtlCol="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000000"/>
                  </a:solidFill>
                  <a:effectLst/>
                  <a:uLnTx/>
                  <a:uFillTx/>
                  <a:latin typeface="Titillium Light" charset="0"/>
                  <a:ea typeface="Titillium Light" charset="0"/>
                  <a:cs typeface="Titillium Light" charset="0"/>
                </a:rPr>
                <a:t>04</a:t>
              </a:r>
            </a:p>
          </p:txBody>
        </p:sp>
        <p:cxnSp>
          <p:nvCxnSpPr>
            <p:cNvPr id="46" name="Straight Connector 45"/>
            <p:cNvCxnSpPr/>
            <p:nvPr/>
          </p:nvCxnSpPr>
          <p:spPr>
            <a:xfrm>
              <a:off x="2471058" y="2417667"/>
              <a:ext cx="0" cy="543247"/>
            </a:xfrm>
            <a:prstGeom prst="line">
              <a:avLst/>
            </a:prstGeom>
            <a:ln w="25400">
              <a:gradFill>
                <a:gsLst>
                  <a:gs pos="0">
                    <a:schemeClr val="accent1"/>
                  </a:gs>
                  <a:gs pos="100000">
                    <a:schemeClr val="accent2"/>
                  </a:gs>
                </a:gsLst>
                <a:lin ang="2700000" scaled="0"/>
              </a:gradFill>
            </a:ln>
          </p:spPr>
          <p:style>
            <a:lnRef idx="1">
              <a:schemeClr val="accent1"/>
            </a:lnRef>
            <a:fillRef idx="0">
              <a:schemeClr val="accent1"/>
            </a:fillRef>
            <a:effectRef idx="0">
              <a:schemeClr val="accent1"/>
            </a:effectRef>
            <a:fontRef idx="minor">
              <a:schemeClr val="tx1"/>
            </a:fontRef>
          </p:style>
        </p:cxnSp>
      </p:grpSp>
      <p:grpSp>
        <p:nvGrpSpPr>
          <p:cNvPr id="47" name="Group 46"/>
          <p:cNvGrpSpPr/>
          <p:nvPr/>
        </p:nvGrpSpPr>
        <p:grpSpPr>
          <a:xfrm>
            <a:off x="4756833" y="4196454"/>
            <a:ext cx="2678334" cy="919831"/>
            <a:chOff x="1790700" y="2395895"/>
            <a:chExt cx="2678334" cy="919831"/>
          </a:xfrm>
        </p:grpSpPr>
        <p:sp>
          <p:nvSpPr>
            <p:cNvPr id="48" name="TextBox 47"/>
            <p:cNvSpPr txBox="1"/>
            <p:nvPr/>
          </p:nvSpPr>
          <p:spPr>
            <a:xfrm>
              <a:off x="2714662" y="2395895"/>
              <a:ext cx="1754372" cy="151452"/>
            </a:xfrm>
            <a:prstGeom prst="rect">
              <a:avLst/>
            </a:prstGeom>
            <a:noFill/>
          </p:spPr>
          <p:txBody>
            <a:bodyPr wrap="square" lIns="0" tIns="0" rIns="0" bIns="0" rtlCol="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lang="en-US" sz="1200" b="1" spc="200" dirty="0">
                  <a:solidFill>
                    <a:srgbClr val="000000"/>
                  </a:solidFill>
                  <a:latin typeface="Titillium" charset="0"/>
                  <a:ea typeface="Titillium" charset="0"/>
                  <a:cs typeface="Titillium" charset="0"/>
                </a:rPr>
                <a:t>Save Money</a:t>
              </a:r>
              <a:endParaRPr kumimoji="0" lang="en-US" sz="1200" b="1" i="0" u="none" strike="noStrike" kern="1200" cap="none" spc="200" normalizeH="0" baseline="0" noProof="0" dirty="0">
                <a:ln>
                  <a:noFill/>
                </a:ln>
                <a:solidFill>
                  <a:srgbClr val="000000"/>
                </a:solidFill>
                <a:effectLst/>
                <a:uLnTx/>
                <a:uFillTx/>
                <a:latin typeface="Titillium" charset="0"/>
                <a:ea typeface="Titillium" charset="0"/>
                <a:cs typeface="Titillium" charset="0"/>
              </a:endParaRPr>
            </a:p>
          </p:txBody>
        </p:sp>
        <p:sp>
          <p:nvSpPr>
            <p:cNvPr id="49" name="TextBox 48"/>
            <p:cNvSpPr txBox="1"/>
            <p:nvPr/>
          </p:nvSpPr>
          <p:spPr>
            <a:xfrm>
              <a:off x="2714662" y="2650929"/>
              <a:ext cx="1754372" cy="664797"/>
            </a:xfrm>
            <a:prstGeom prst="rect">
              <a:avLst/>
            </a:prstGeom>
            <a:noFill/>
          </p:spPr>
          <p:txBody>
            <a:bodyPr wrap="square" lIns="0" tIns="0" rIns="91440" bIns="0" rtlCol="0">
              <a:spAutoFit/>
            </a:bodyPr>
            <a:lstStyle/>
            <a:p>
              <a:pPr lvl="0">
                <a:lnSpc>
                  <a:spcPct val="120000"/>
                </a:lnSpc>
              </a:pPr>
              <a:r>
                <a:rPr lang="en-GB" sz="1200" dirty="0">
                  <a:solidFill>
                    <a:srgbClr val="000000">
                      <a:alpha val="60000"/>
                    </a:srgbClr>
                  </a:solidFill>
                  <a:latin typeface="Titillium" charset="0"/>
                  <a:ea typeface="Titillium" charset="0"/>
                  <a:cs typeface="Titillium" charset="0"/>
                </a:rPr>
                <a:t>Save some money by sharing of the room with multiple room partners. </a:t>
              </a:r>
              <a:endParaRPr kumimoji="0" lang="en-US" sz="1200" b="0" i="0" u="none" strike="noStrike" kern="1200" cap="none" spc="0" normalizeH="0" baseline="0" noProof="0" dirty="0">
                <a:ln>
                  <a:noFill/>
                </a:ln>
                <a:solidFill>
                  <a:srgbClr val="000000">
                    <a:alpha val="60000"/>
                  </a:srgbClr>
                </a:solidFill>
                <a:effectLst/>
                <a:uLnTx/>
                <a:uFillTx/>
                <a:latin typeface="Titillium" charset="0"/>
                <a:ea typeface="Titillium" charset="0"/>
                <a:cs typeface="Titillium" charset="0"/>
              </a:endParaRPr>
            </a:p>
          </p:txBody>
        </p:sp>
        <p:sp>
          <p:nvSpPr>
            <p:cNvPr id="50" name="TextBox 49"/>
            <p:cNvSpPr txBox="1"/>
            <p:nvPr/>
          </p:nvSpPr>
          <p:spPr>
            <a:xfrm>
              <a:off x="1790700" y="2395895"/>
              <a:ext cx="778329" cy="443198"/>
            </a:xfrm>
            <a:prstGeom prst="rect">
              <a:avLst/>
            </a:prstGeom>
            <a:noFill/>
          </p:spPr>
          <p:txBody>
            <a:bodyPr wrap="square" lIns="0" tIns="0" rIns="0" bIns="0" rtlCol="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000000"/>
                  </a:solidFill>
                  <a:effectLst/>
                  <a:uLnTx/>
                  <a:uFillTx/>
                  <a:latin typeface="Titillium Light" charset="0"/>
                  <a:ea typeface="Titillium Light" charset="0"/>
                  <a:cs typeface="Titillium Light" charset="0"/>
                </a:rPr>
                <a:t>05</a:t>
              </a:r>
            </a:p>
          </p:txBody>
        </p:sp>
        <p:cxnSp>
          <p:nvCxnSpPr>
            <p:cNvPr id="51" name="Straight Connector 50"/>
            <p:cNvCxnSpPr/>
            <p:nvPr/>
          </p:nvCxnSpPr>
          <p:spPr>
            <a:xfrm>
              <a:off x="2471058" y="2417667"/>
              <a:ext cx="0" cy="543247"/>
            </a:xfrm>
            <a:prstGeom prst="line">
              <a:avLst/>
            </a:prstGeom>
            <a:ln w="25400">
              <a:gradFill>
                <a:gsLst>
                  <a:gs pos="0">
                    <a:schemeClr val="accent1"/>
                  </a:gs>
                  <a:gs pos="100000">
                    <a:schemeClr val="accent2"/>
                  </a:gs>
                </a:gsLst>
                <a:lin ang="2700000" scaled="0"/>
              </a:gradFill>
            </a:ln>
          </p:spPr>
          <p:style>
            <a:lnRef idx="1">
              <a:schemeClr val="accent1"/>
            </a:lnRef>
            <a:fillRef idx="0">
              <a:schemeClr val="accent1"/>
            </a:fillRef>
            <a:effectRef idx="0">
              <a:schemeClr val="accent1"/>
            </a:effectRef>
            <a:fontRef idx="minor">
              <a:schemeClr val="tx1"/>
            </a:fontRef>
          </p:style>
        </p:cxnSp>
      </p:grpSp>
      <p:grpSp>
        <p:nvGrpSpPr>
          <p:cNvPr id="52" name="Group 51"/>
          <p:cNvGrpSpPr/>
          <p:nvPr/>
        </p:nvGrpSpPr>
        <p:grpSpPr>
          <a:xfrm>
            <a:off x="7722966" y="4196454"/>
            <a:ext cx="2678334" cy="683485"/>
            <a:chOff x="1790700" y="2395895"/>
            <a:chExt cx="2678334" cy="683485"/>
          </a:xfrm>
        </p:grpSpPr>
        <p:sp>
          <p:nvSpPr>
            <p:cNvPr id="53" name="TextBox 52"/>
            <p:cNvSpPr txBox="1"/>
            <p:nvPr/>
          </p:nvSpPr>
          <p:spPr>
            <a:xfrm>
              <a:off x="2714662" y="2395895"/>
              <a:ext cx="1754372" cy="151452"/>
            </a:xfrm>
            <a:prstGeom prst="rect">
              <a:avLst/>
            </a:prstGeom>
            <a:noFill/>
          </p:spPr>
          <p:txBody>
            <a:bodyPr wrap="square" lIns="0" tIns="0" rIns="0" bIns="0" rtlCol="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lang="en-US" sz="1200" b="1" spc="200" dirty="0">
                  <a:solidFill>
                    <a:srgbClr val="000000"/>
                  </a:solidFill>
                  <a:latin typeface="Titillium" charset="0"/>
                  <a:ea typeface="Titillium" charset="0"/>
                  <a:cs typeface="Titillium" charset="0"/>
                </a:rPr>
                <a:t>Material Design</a:t>
              </a:r>
              <a:endParaRPr kumimoji="0" lang="en-US" sz="1200" b="1" i="0" u="none" strike="noStrike" kern="1200" cap="none" spc="200" normalizeH="0" baseline="0" noProof="0" dirty="0">
                <a:ln>
                  <a:noFill/>
                </a:ln>
                <a:solidFill>
                  <a:srgbClr val="000000"/>
                </a:solidFill>
                <a:effectLst/>
                <a:uLnTx/>
                <a:uFillTx/>
                <a:latin typeface="Titillium" charset="0"/>
                <a:ea typeface="Titillium" charset="0"/>
                <a:cs typeface="Titillium" charset="0"/>
              </a:endParaRPr>
            </a:p>
          </p:txBody>
        </p:sp>
        <p:sp>
          <p:nvSpPr>
            <p:cNvPr id="54" name="TextBox 53"/>
            <p:cNvSpPr txBox="1"/>
            <p:nvPr/>
          </p:nvSpPr>
          <p:spPr>
            <a:xfrm>
              <a:off x="2714662" y="2650929"/>
              <a:ext cx="1754372" cy="428451"/>
            </a:xfrm>
            <a:prstGeom prst="rect">
              <a:avLst/>
            </a:prstGeom>
            <a:noFill/>
          </p:spPr>
          <p:txBody>
            <a:bodyPr wrap="square" lIns="0" tIns="0" rIns="91440" bIns="0"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alpha val="60000"/>
                    </a:srgbClr>
                  </a:solidFill>
                  <a:effectLst/>
                  <a:uLnTx/>
                  <a:uFillTx/>
                  <a:latin typeface="Titillium" charset="0"/>
                  <a:ea typeface="Titillium" charset="0"/>
                  <a:cs typeface="Titillium" charset="0"/>
                </a:rPr>
                <a:t>App based on material design.</a:t>
              </a:r>
            </a:p>
          </p:txBody>
        </p:sp>
        <p:sp>
          <p:nvSpPr>
            <p:cNvPr id="55" name="TextBox 54"/>
            <p:cNvSpPr txBox="1"/>
            <p:nvPr/>
          </p:nvSpPr>
          <p:spPr>
            <a:xfrm>
              <a:off x="1790700" y="2395895"/>
              <a:ext cx="778329" cy="443198"/>
            </a:xfrm>
            <a:prstGeom prst="rect">
              <a:avLst/>
            </a:prstGeom>
            <a:noFill/>
          </p:spPr>
          <p:txBody>
            <a:bodyPr wrap="square" lIns="0" tIns="0" rIns="0" bIns="0" rtlCol="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000000"/>
                  </a:solidFill>
                  <a:effectLst/>
                  <a:uLnTx/>
                  <a:uFillTx/>
                  <a:latin typeface="Titillium Light" charset="0"/>
                  <a:ea typeface="Titillium Light" charset="0"/>
                  <a:cs typeface="Titillium Light" charset="0"/>
                </a:rPr>
                <a:t>06</a:t>
              </a:r>
            </a:p>
          </p:txBody>
        </p:sp>
        <p:cxnSp>
          <p:nvCxnSpPr>
            <p:cNvPr id="56" name="Straight Connector 55"/>
            <p:cNvCxnSpPr/>
            <p:nvPr/>
          </p:nvCxnSpPr>
          <p:spPr>
            <a:xfrm>
              <a:off x="2471058" y="2417667"/>
              <a:ext cx="0" cy="543247"/>
            </a:xfrm>
            <a:prstGeom prst="line">
              <a:avLst/>
            </a:prstGeom>
            <a:ln w="25400">
              <a:gradFill>
                <a:gsLst>
                  <a:gs pos="0">
                    <a:schemeClr val="accent1"/>
                  </a:gs>
                  <a:gs pos="100000">
                    <a:schemeClr val="accent2"/>
                  </a:gs>
                </a:gsLst>
                <a:lin ang="2700000" scaled="0"/>
              </a:gradFill>
            </a:ln>
          </p:spPr>
          <p:style>
            <a:lnRef idx="1">
              <a:schemeClr val="accent1"/>
            </a:lnRef>
            <a:fillRef idx="0">
              <a:schemeClr val="accent1"/>
            </a:fillRef>
            <a:effectRef idx="0">
              <a:schemeClr val="accent1"/>
            </a:effectRef>
            <a:fontRef idx="minor">
              <a:schemeClr val="tx1"/>
            </a:fontRef>
          </p:style>
        </p:cxnSp>
      </p:grpSp>
      <p:sp>
        <p:nvSpPr>
          <p:cNvPr id="57" name="TextBox 56">
            <a:extLst>
              <a:ext uri="{FF2B5EF4-FFF2-40B4-BE49-F238E27FC236}">
                <a16:creationId xmlns:a16="http://schemas.microsoft.com/office/drawing/2014/main" id="{A13C8E01-092B-4AC4-A6E8-CAE43C2D1CA5}"/>
              </a:ext>
            </a:extLst>
          </p:cNvPr>
          <p:cNvSpPr txBox="1"/>
          <p:nvPr/>
        </p:nvSpPr>
        <p:spPr>
          <a:xfrm>
            <a:off x="5042301" y="1433365"/>
            <a:ext cx="2895067" cy="206851"/>
          </a:xfrm>
          <a:prstGeom prst="rect">
            <a:avLst/>
          </a:prstGeom>
          <a:noFill/>
        </p:spPr>
        <p:txBody>
          <a:bodyPr wrap="square" lIns="0" tIns="0" rIns="91440" bIns="0"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alpha val="60000"/>
                  </a:srgbClr>
                </a:solidFill>
                <a:effectLst/>
                <a:uLnTx/>
                <a:uFillTx/>
                <a:latin typeface="Titillium" charset="0"/>
                <a:ea typeface="Titillium" charset="0"/>
                <a:cs typeface="Titillium" charset="0"/>
              </a:rPr>
              <a:t>Android app based on material design.</a:t>
            </a:r>
          </a:p>
        </p:txBody>
      </p:sp>
    </p:spTree>
    <p:extLst>
      <p:ext uri="{BB962C8B-B14F-4D97-AF65-F5344CB8AC3E}">
        <p14:creationId xmlns:p14="http://schemas.microsoft.com/office/powerpoint/2010/main" val="17824368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1"/>
          <p:cNvSpPr>
            <a:spLocks/>
          </p:cNvSpPr>
          <p:nvPr/>
        </p:nvSpPr>
        <p:spPr bwMode="auto">
          <a:xfrm rot="20810063">
            <a:off x="3934983" y="1341271"/>
            <a:ext cx="4447919" cy="4332785"/>
          </a:xfrm>
          <a:custGeom>
            <a:avLst/>
            <a:gdLst/>
            <a:ahLst/>
            <a:cxnLst/>
            <a:rect l="0" t="0" r="r" b="b"/>
            <a:pathLst>
              <a:path w="21600" h="21600">
                <a:moveTo>
                  <a:pt x="21600" y="14990"/>
                </a:moveTo>
                <a:cubicBezTo>
                  <a:pt x="21600" y="15126"/>
                  <a:pt x="21600" y="15263"/>
                  <a:pt x="21600" y="15399"/>
                </a:cubicBezTo>
                <a:cubicBezTo>
                  <a:pt x="21594" y="15445"/>
                  <a:pt x="21584" y="15490"/>
                  <a:pt x="21584" y="15536"/>
                </a:cubicBezTo>
                <a:cubicBezTo>
                  <a:pt x="21583" y="15866"/>
                  <a:pt x="21538" y="16191"/>
                  <a:pt x="21471" y="16513"/>
                </a:cubicBezTo>
                <a:cubicBezTo>
                  <a:pt x="21274" y="17469"/>
                  <a:pt x="20847" y="18299"/>
                  <a:pt x="20177" y="18995"/>
                </a:cubicBezTo>
                <a:cubicBezTo>
                  <a:pt x="19694" y="19496"/>
                  <a:pt x="19133" y="19885"/>
                  <a:pt x="18522" y="20201"/>
                </a:cubicBezTo>
                <a:cubicBezTo>
                  <a:pt x="17784" y="20582"/>
                  <a:pt x="17006" y="20844"/>
                  <a:pt x="16205" y="21041"/>
                </a:cubicBezTo>
                <a:cubicBezTo>
                  <a:pt x="15549" y="21201"/>
                  <a:pt x="14886" y="21315"/>
                  <a:pt x="14217" y="21398"/>
                </a:cubicBezTo>
                <a:cubicBezTo>
                  <a:pt x="13683" y="21465"/>
                  <a:pt x="13147" y="21516"/>
                  <a:pt x="12611" y="21540"/>
                </a:cubicBezTo>
                <a:cubicBezTo>
                  <a:pt x="12079" y="21565"/>
                  <a:pt x="11548" y="21574"/>
                  <a:pt x="11017" y="21590"/>
                </a:cubicBezTo>
                <a:cubicBezTo>
                  <a:pt x="10990" y="21591"/>
                  <a:pt x="10963" y="21597"/>
                  <a:pt x="10936" y="21600"/>
                </a:cubicBezTo>
                <a:cubicBezTo>
                  <a:pt x="10845" y="21600"/>
                  <a:pt x="10755" y="21600"/>
                  <a:pt x="10664" y="21600"/>
                </a:cubicBezTo>
                <a:cubicBezTo>
                  <a:pt x="10625" y="21597"/>
                  <a:pt x="10586" y="21591"/>
                  <a:pt x="10547" y="21590"/>
                </a:cubicBezTo>
                <a:cubicBezTo>
                  <a:pt x="9871" y="21583"/>
                  <a:pt x="9194" y="21560"/>
                  <a:pt x="8519" y="21510"/>
                </a:cubicBezTo>
                <a:cubicBezTo>
                  <a:pt x="7699" y="21448"/>
                  <a:pt x="6883" y="21349"/>
                  <a:pt x="6076" y="21190"/>
                </a:cubicBezTo>
                <a:cubicBezTo>
                  <a:pt x="5309" y="21038"/>
                  <a:pt x="4557" y="20834"/>
                  <a:pt x="3829" y="20540"/>
                </a:cubicBezTo>
                <a:cubicBezTo>
                  <a:pt x="3154" y="20267"/>
                  <a:pt x="2517" y="19924"/>
                  <a:pt x="1944" y="19461"/>
                </a:cubicBezTo>
                <a:cubicBezTo>
                  <a:pt x="1121" y="18795"/>
                  <a:pt x="541" y="17957"/>
                  <a:pt x="245" y="16918"/>
                </a:cubicBezTo>
                <a:cubicBezTo>
                  <a:pt x="130" y="16515"/>
                  <a:pt x="62" y="16103"/>
                  <a:pt x="34" y="15684"/>
                </a:cubicBezTo>
                <a:cubicBezTo>
                  <a:pt x="28" y="15595"/>
                  <a:pt x="12" y="15507"/>
                  <a:pt x="0" y="15418"/>
                </a:cubicBezTo>
                <a:cubicBezTo>
                  <a:pt x="0" y="15275"/>
                  <a:pt x="0" y="15132"/>
                  <a:pt x="0" y="14990"/>
                </a:cubicBezTo>
                <a:cubicBezTo>
                  <a:pt x="9" y="14932"/>
                  <a:pt x="24" y="14875"/>
                  <a:pt x="27" y="14816"/>
                </a:cubicBezTo>
                <a:cubicBezTo>
                  <a:pt x="62" y="14139"/>
                  <a:pt x="174" y="13473"/>
                  <a:pt x="337" y="12816"/>
                </a:cubicBezTo>
                <a:cubicBezTo>
                  <a:pt x="559" y="11922"/>
                  <a:pt x="866" y="11057"/>
                  <a:pt x="1225" y="10212"/>
                </a:cubicBezTo>
                <a:cubicBezTo>
                  <a:pt x="1746" y="8981"/>
                  <a:pt x="2363" y="7801"/>
                  <a:pt x="3036" y="6651"/>
                </a:cubicBezTo>
                <a:cubicBezTo>
                  <a:pt x="3688" y="5538"/>
                  <a:pt x="4394" y="4464"/>
                  <a:pt x="5204" y="3465"/>
                </a:cubicBezTo>
                <a:cubicBezTo>
                  <a:pt x="5753" y="2789"/>
                  <a:pt x="6344" y="2155"/>
                  <a:pt x="7010" y="1599"/>
                </a:cubicBezTo>
                <a:cubicBezTo>
                  <a:pt x="7544" y="1152"/>
                  <a:pt x="8116" y="766"/>
                  <a:pt x="8747" y="479"/>
                </a:cubicBezTo>
                <a:cubicBezTo>
                  <a:pt x="9265" y="244"/>
                  <a:pt x="9803" y="87"/>
                  <a:pt x="10368" y="32"/>
                </a:cubicBezTo>
                <a:cubicBezTo>
                  <a:pt x="10461" y="23"/>
                  <a:pt x="10553" y="11"/>
                  <a:pt x="10646" y="0"/>
                </a:cubicBezTo>
                <a:cubicBezTo>
                  <a:pt x="10755" y="0"/>
                  <a:pt x="10863" y="0"/>
                  <a:pt x="10972" y="0"/>
                </a:cubicBezTo>
                <a:cubicBezTo>
                  <a:pt x="10999" y="5"/>
                  <a:pt x="11025" y="13"/>
                  <a:pt x="11052" y="15"/>
                </a:cubicBezTo>
                <a:cubicBezTo>
                  <a:pt x="11211" y="33"/>
                  <a:pt x="11371" y="43"/>
                  <a:pt x="11529" y="68"/>
                </a:cubicBezTo>
                <a:cubicBezTo>
                  <a:pt x="12160" y="165"/>
                  <a:pt x="12750" y="387"/>
                  <a:pt x="13311" y="696"/>
                </a:cubicBezTo>
                <a:cubicBezTo>
                  <a:pt x="14032" y="1093"/>
                  <a:pt x="14670" y="1607"/>
                  <a:pt x="15261" y="2185"/>
                </a:cubicBezTo>
                <a:cubicBezTo>
                  <a:pt x="15902" y="2811"/>
                  <a:pt x="16477" y="3498"/>
                  <a:pt x="17005" y="4225"/>
                </a:cubicBezTo>
                <a:cubicBezTo>
                  <a:pt x="18227" y="5906"/>
                  <a:pt x="19254" y="7707"/>
                  <a:pt x="20128" y="9601"/>
                </a:cubicBezTo>
                <a:cubicBezTo>
                  <a:pt x="20596" y="10615"/>
                  <a:pt x="20991" y="11657"/>
                  <a:pt x="21264" y="12744"/>
                </a:cubicBezTo>
                <a:cubicBezTo>
                  <a:pt x="21441" y="13445"/>
                  <a:pt x="21573" y="14154"/>
                  <a:pt x="21585" y="14881"/>
                </a:cubicBezTo>
                <a:cubicBezTo>
                  <a:pt x="21586" y="14918"/>
                  <a:pt x="21595" y="14954"/>
                  <a:pt x="21600" y="14990"/>
                </a:cubicBezTo>
                <a:close/>
                <a:moveTo>
                  <a:pt x="21600" y="14990"/>
                </a:moveTo>
              </a:path>
            </a:pathLst>
          </a:custGeom>
          <a:noFill/>
          <a:ln w="6350" cap="flat">
            <a:solidFill>
              <a:schemeClr val="tx1">
                <a:alpha val="20000"/>
              </a:schemeClr>
            </a:solidFill>
            <a:miter lim="800000"/>
            <a:headEnd type="none" w="med" len="med"/>
            <a:tailEnd type="none" w="med" len="med"/>
          </a:ln>
        </p:spPr>
        <p:txBody>
          <a:bodyPr lIns="0" tIns="0" rIns="0" bIns="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4" name="Oval 3"/>
          <p:cNvSpPr/>
          <p:nvPr/>
        </p:nvSpPr>
        <p:spPr bwMode="auto">
          <a:xfrm>
            <a:off x="5309158" y="1537824"/>
            <a:ext cx="1035424" cy="1035424"/>
          </a:xfrm>
          <a:prstGeom prst="ellipse">
            <a:avLst/>
          </a:prstGeom>
          <a:noFill/>
          <a:ln w="25400">
            <a:gradFill>
              <a:gsLst>
                <a:gs pos="0">
                  <a:schemeClr val="accent1"/>
                </a:gs>
                <a:gs pos="100000">
                  <a:schemeClr val="accent2"/>
                </a:gs>
              </a:gsLst>
              <a:lin ang="2700000" scaled="0"/>
            </a:gradFill>
          </a:ln>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5" name="Oval 4"/>
          <p:cNvSpPr/>
          <p:nvPr/>
        </p:nvSpPr>
        <p:spPr bwMode="auto">
          <a:xfrm>
            <a:off x="4524732" y="4426163"/>
            <a:ext cx="1035424" cy="1035424"/>
          </a:xfrm>
          <a:prstGeom prst="ellipse">
            <a:avLst/>
          </a:prstGeom>
          <a:noFill/>
          <a:ln w="25400">
            <a:gradFill>
              <a:gsLst>
                <a:gs pos="0">
                  <a:schemeClr val="accent1"/>
                </a:gs>
                <a:gs pos="100000">
                  <a:schemeClr val="accent2"/>
                </a:gs>
              </a:gsLst>
              <a:lin ang="2700000" scaled="0"/>
            </a:gradFill>
          </a:ln>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6" name="Oval 5"/>
          <p:cNvSpPr/>
          <p:nvPr/>
        </p:nvSpPr>
        <p:spPr bwMode="auto">
          <a:xfrm>
            <a:off x="7358295" y="3597978"/>
            <a:ext cx="1035424" cy="1035424"/>
          </a:xfrm>
          <a:prstGeom prst="ellipse">
            <a:avLst/>
          </a:prstGeom>
          <a:noFill/>
          <a:ln w="25400">
            <a:gradFill>
              <a:gsLst>
                <a:gs pos="0">
                  <a:schemeClr val="accent1"/>
                </a:gs>
                <a:gs pos="100000">
                  <a:schemeClr val="accent2"/>
                </a:gs>
              </a:gsLst>
              <a:lin ang="2700000" scaled="0"/>
            </a:gradFill>
          </a:ln>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7" name="TextBox 6"/>
          <p:cNvSpPr txBox="1"/>
          <p:nvPr/>
        </p:nvSpPr>
        <p:spPr>
          <a:xfrm>
            <a:off x="6660309" y="1692290"/>
            <a:ext cx="1390061" cy="151452"/>
          </a:xfrm>
          <a:prstGeom prst="rect">
            <a:avLst/>
          </a:prstGeom>
          <a:noFill/>
        </p:spPr>
        <p:txBody>
          <a:bodyPr wrap="none" lIns="0" tIns="0" rIns="0" bIns="0" rtlCol="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sz="1200" b="1" i="0" u="none" strike="noStrike" kern="1200" cap="none" spc="200" normalizeH="0" baseline="0" noProof="0" dirty="0">
                <a:ln>
                  <a:noFill/>
                </a:ln>
                <a:solidFill>
                  <a:srgbClr val="000000"/>
                </a:solidFill>
                <a:effectLst/>
                <a:uLnTx/>
                <a:uFillTx/>
                <a:latin typeface="Titillium" charset="0"/>
                <a:ea typeface="Titillium" charset="0"/>
                <a:cs typeface="Titillium" charset="0"/>
              </a:rPr>
              <a:t>Budget Problem</a:t>
            </a:r>
          </a:p>
        </p:txBody>
      </p:sp>
      <p:sp>
        <p:nvSpPr>
          <p:cNvPr id="8" name="TextBox 7"/>
          <p:cNvSpPr txBox="1"/>
          <p:nvPr/>
        </p:nvSpPr>
        <p:spPr>
          <a:xfrm>
            <a:off x="6660309" y="1941208"/>
            <a:ext cx="2530314" cy="443198"/>
          </a:xfrm>
          <a:prstGeom prst="rect">
            <a:avLst/>
          </a:prstGeom>
          <a:noFill/>
        </p:spPr>
        <p:txBody>
          <a:bodyPr wrap="square" lIns="0" tIns="0" rIns="91440" bIns="0" rtlCol="0">
            <a:spAutoFit/>
          </a:bodyPr>
          <a:lstStyle/>
          <a:p>
            <a:pPr lvl="0">
              <a:lnSpc>
                <a:spcPct val="120000"/>
              </a:lnSpc>
            </a:pPr>
            <a:r>
              <a:rPr lang="en-GB" sz="1200" dirty="0">
                <a:solidFill>
                  <a:srgbClr val="000000">
                    <a:alpha val="60000"/>
                  </a:srgbClr>
                </a:solidFill>
                <a:latin typeface="Titillium" charset="0"/>
                <a:ea typeface="Titillium" charset="0"/>
                <a:cs typeface="Titillium" charset="0"/>
              </a:rPr>
              <a:t> compelled to live in unfacilitated room due to low budget.</a:t>
            </a:r>
            <a:endParaRPr kumimoji="0" lang="en-US" sz="1200" b="0" i="0" u="none" strike="noStrike" kern="1200" cap="none" spc="0" normalizeH="0" baseline="0" noProof="0" dirty="0">
              <a:ln>
                <a:noFill/>
              </a:ln>
              <a:solidFill>
                <a:srgbClr val="000000">
                  <a:alpha val="60000"/>
                </a:srgbClr>
              </a:solidFill>
              <a:effectLst/>
              <a:uLnTx/>
              <a:uFillTx/>
              <a:latin typeface="Titillium" charset="0"/>
              <a:ea typeface="Titillium" charset="0"/>
              <a:cs typeface="Titillium" charset="0"/>
            </a:endParaRPr>
          </a:p>
        </p:txBody>
      </p:sp>
      <p:sp>
        <p:nvSpPr>
          <p:cNvPr id="9" name="TextBox 8"/>
          <p:cNvSpPr txBox="1"/>
          <p:nvPr/>
        </p:nvSpPr>
        <p:spPr>
          <a:xfrm>
            <a:off x="8643346" y="3723030"/>
            <a:ext cx="1027910" cy="151452"/>
          </a:xfrm>
          <a:prstGeom prst="rect">
            <a:avLst/>
          </a:prstGeom>
          <a:noFill/>
        </p:spPr>
        <p:txBody>
          <a:bodyPr wrap="none" lIns="0" tIns="0" rIns="0" bIns="0" rtlCol="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sz="1200" b="1" i="0" u="none" strike="noStrike" kern="1200" cap="none" spc="200" normalizeH="0" baseline="0" noProof="0" dirty="0">
                <a:ln>
                  <a:noFill/>
                </a:ln>
                <a:solidFill>
                  <a:srgbClr val="000000"/>
                </a:solidFill>
                <a:effectLst/>
                <a:uLnTx/>
                <a:uFillTx/>
                <a:latin typeface="Titillium" charset="0"/>
                <a:ea typeface="Titillium" charset="0"/>
                <a:cs typeface="Titillium" charset="0"/>
              </a:rPr>
              <a:t>Spare Room</a:t>
            </a:r>
          </a:p>
        </p:txBody>
      </p:sp>
      <p:sp>
        <p:nvSpPr>
          <p:cNvPr id="10" name="TextBox 9"/>
          <p:cNvSpPr txBox="1"/>
          <p:nvPr/>
        </p:nvSpPr>
        <p:spPr>
          <a:xfrm>
            <a:off x="8643346" y="3971948"/>
            <a:ext cx="2530314" cy="443198"/>
          </a:xfrm>
          <a:prstGeom prst="rect">
            <a:avLst/>
          </a:prstGeom>
          <a:noFill/>
        </p:spPr>
        <p:txBody>
          <a:bodyPr wrap="square" lIns="0" tIns="0" rIns="91440" bIns="0" rtlCol="0">
            <a:spAutoFit/>
          </a:bodyPr>
          <a:lstStyle/>
          <a:p>
            <a:pPr lvl="0">
              <a:lnSpc>
                <a:spcPct val="120000"/>
              </a:lnSpc>
            </a:pPr>
            <a:r>
              <a:rPr lang="en-GB" sz="1200" dirty="0">
                <a:solidFill>
                  <a:srgbClr val="000000">
                    <a:alpha val="60000"/>
                  </a:srgbClr>
                </a:solidFill>
                <a:latin typeface="Titillium" charset="0"/>
                <a:ea typeface="Titillium" charset="0"/>
                <a:cs typeface="Titillium" charset="0"/>
              </a:rPr>
              <a:t>Compelled to pay rent of the room that is not used.</a:t>
            </a:r>
            <a:endParaRPr kumimoji="0" lang="en-US" sz="1200" b="0" i="0" u="none" strike="noStrike" kern="1200" cap="none" spc="0" normalizeH="0" baseline="0" noProof="0" dirty="0">
              <a:ln>
                <a:noFill/>
              </a:ln>
              <a:solidFill>
                <a:srgbClr val="000000">
                  <a:alpha val="60000"/>
                </a:srgbClr>
              </a:solidFill>
              <a:effectLst/>
              <a:uLnTx/>
              <a:uFillTx/>
              <a:latin typeface="Titillium" charset="0"/>
              <a:ea typeface="Titillium" charset="0"/>
              <a:cs typeface="Titillium" charset="0"/>
            </a:endParaRPr>
          </a:p>
        </p:txBody>
      </p:sp>
      <p:sp>
        <p:nvSpPr>
          <p:cNvPr id="11" name="TextBox 10"/>
          <p:cNvSpPr txBox="1"/>
          <p:nvPr/>
        </p:nvSpPr>
        <p:spPr>
          <a:xfrm>
            <a:off x="3067182" y="4573805"/>
            <a:ext cx="1221168" cy="151452"/>
          </a:xfrm>
          <a:prstGeom prst="rect">
            <a:avLst/>
          </a:prstGeom>
          <a:noFill/>
        </p:spPr>
        <p:txBody>
          <a:bodyPr wrap="none" lIns="0" tIns="0" rIns="0" bIns="0" rtlCol="0">
            <a:spAutoFit/>
          </a:bodyPr>
          <a:lstStyle/>
          <a:p>
            <a:pPr marL="0" marR="0" lvl="0" indent="0" algn="r" defTabSz="914400" rtl="0" eaLnBrk="1" fontAlgn="auto" latinLnBrk="0" hangingPunct="1">
              <a:lnSpc>
                <a:spcPct val="80000"/>
              </a:lnSpc>
              <a:spcBef>
                <a:spcPts val="0"/>
              </a:spcBef>
              <a:spcAft>
                <a:spcPts val="0"/>
              </a:spcAft>
              <a:buClrTx/>
              <a:buSzTx/>
              <a:buFontTx/>
              <a:buNone/>
              <a:tabLst/>
              <a:defRPr/>
            </a:pPr>
            <a:r>
              <a:rPr kumimoji="0" lang="en-US" sz="1200" b="1" i="0" u="none" strike="noStrike" kern="1200" cap="none" spc="200" normalizeH="0" baseline="0" noProof="0" dirty="0">
                <a:ln>
                  <a:noFill/>
                </a:ln>
                <a:solidFill>
                  <a:srgbClr val="000000"/>
                </a:solidFill>
                <a:effectLst/>
                <a:uLnTx/>
                <a:uFillTx/>
                <a:latin typeface="Titillium" charset="0"/>
                <a:ea typeface="Titillium" charset="0"/>
                <a:cs typeface="Titillium" charset="0"/>
              </a:rPr>
              <a:t>Busy Lifestyle</a:t>
            </a:r>
          </a:p>
        </p:txBody>
      </p:sp>
      <p:sp>
        <p:nvSpPr>
          <p:cNvPr id="12" name="TextBox 11"/>
          <p:cNvSpPr txBox="1"/>
          <p:nvPr/>
        </p:nvSpPr>
        <p:spPr>
          <a:xfrm>
            <a:off x="2296660" y="4822723"/>
            <a:ext cx="1991689" cy="428451"/>
          </a:xfrm>
          <a:prstGeom prst="rect">
            <a:avLst/>
          </a:prstGeom>
          <a:noFill/>
        </p:spPr>
        <p:txBody>
          <a:bodyPr wrap="square" lIns="0" tIns="0" rIns="0" bIns="0" rtlCol="0">
            <a:spAutoFit/>
          </a:bodyPr>
          <a:lstStyle/>
          <a:p>
            <a:pPr lvl="0" algn="r">
              <a:lnSpc>
                <a:spcPct val="120000"/>
              </a:lnSpc>
            </a:pPr>
            <a:r>
              <a:rPr lang="en-GB" sz="1200" dirty="0">
                <a:solidFill>
                  <a:srgbClr val="000000">
                    <a:alpha val="60000"/>
                  </a:srgbClr>
                </a:solidFill>
                <a:latin typeface="Titillium" charset="0"/>
                <a:ea typeface="Titillium" charset="0"/>
                <a:cs typeface="Titillium" charset="0"/>
              </a:rPr>
              <a:t>People are busy most of the time and they do not have time</a:t>
            </a:r>
            <a:r>
              <a:rPr kumimoji="0" lang="en-US" sz="1200" b="0" i="0" u="none" strike="noStrike" kern="1200" cap="none" spc="0" normalizeH="0" baseline="0" noProof="0" dirty="0">
                <a:ln>
                  <a:noFill/>
                </a:ln>
                <a:solidFill>
                  <a:srgbClr val="000000">
                    <a:alpha val="60000"/>
                  </a:srgbClr>
                </a:solidFill>
                <a:effectLst/>
                <a:uLnTx/>
                <a:uFillTx/>
                <a:latin typeface="Titillium" charset="0"/>
                <a:ea typeface="Titillium" charset="0"/>
                <a:cs typeface="Titillium" charset="0"/>
              </a:rPr>
              <a:t>.</a:t>
            </a:r>
          </a:p>
        </p:txBody>
      </p:sp>
      <p:sp>
        <p:nvSpPr>
          <p:cNvPr id="16" name="AutoShape 1"/>
          <p:cNvSpPr>
            <a:spLocks/>
          </p:cNvSpPr>
          <p:nvPr/>
        </p:nvSpPr>
        <p:spPr bwMode="auto">
          <a:xfrm rot="20956401">
            <a:off x="-385741" y="-1430470"/>
            <a:ext cx="8830935" cy="8602342"/>
          </a:xfrm>
          <a:custGeom>
            <a:avLst/>
            <a:gdLst/>
            <a:ahLst/>
            <a:cxnLst/>
            <a:rect l="0" t="0" r="r" b="b"/>
            <a:pathLst>
              <a:path w="21600" h="21600">
                <a:moveTo>
                  <a:pt x="21600" y="14990"/>
                </a:moveTo>
                <a:cubicBezTo>
                  <a:pt x="21600" y="15126"/>
                  <a:pt x="21600" y="15263"/>
                  <a:pt x="21600" y="15399"/>
                </a:cubicBezTo>
                <a:cubicBezTo>
                  <a:pt x="21594" y="15445"/>
                  <a:pt x="21584" y="15490"/>
                  <a:pt x="21584" y="15536"/>
                </a:cubicBezTo>
                <a:cubicBezTo>
                  <a:pt x="21583" y="15866"/>
                  <a:pt x="21538" y="16191"/>
                  <a:pt x="21471" y="16513"/>
                </a:cubicBezTo>
                <a:cubicBezTo>
                  <a:pt x="21274" y="17469"/>
                  <a:pt x="20847" y="18299"/>
                  <a:pt x="20177" y="18995"/>
                </a:cubicBezTo>
                <a:cubicBezTo>
                  <a:pt x="19694" y="19496"/>
                  <a:pt x="19133" y="19885"/>
                  <a:pt x="18522" y="20201"/>
                </a:cubicBezTo>
                <a:cubicBezTo>
                  <a:pt x="17784" y="20582"/>
                  <a:pt x="17006" y="20844"/>
                  <a:pt x="16205" y="21041"/>
                </a:cubicBezTo>
                <a:cubicBezTo>
                  <a:pt x="15549" y="21201"/>
                  <a:pt x="14886" y="21315"/>
                  <a:pt x="14217" y="21398"/>
                </a:cubicBezTo>
                <a:cubicBezTo>
                  <a:pt x="13683" y="21465"/>
                  <a:pt x="13147" y="21516"/>
                  <a:pt x="12611" y="21540"/>
                </a:cubicBezTo>
                <a:cubicBezTo>
                  <a:pt x="12079" y="21565"/>
                  <a:pt x="11548" y="21574"/>
                  <a:pt x="11017" y="21590"/>
                </a:cubicBezTo>
                <a:cubicBezTo>
                  <a:pt x="10990" y="21591"/>
                  <a:pt x="10963" y="21597"/>
                  <a:pt x="10936" y="21600"/>
                </a:cubicBezTo>
                <a:cubicBezTo>
                  <a:pt x="10845" y="21600"/>
                  <a:pt x="10755" y="21600"/>
                  <a:pt x="10664" y="21600"/>
                </a:cubicBezTo>
                <a:cubicBezTo>
                  <a:pt x="10625" y="21597"/>
                  <a:pt x="10586" y="21591"/>
                  <a:pt x="10547" y="21590"/>
                </a:cubicBezTo>
                <a:cubicBezTo>
                  <a:pt x="9871" y="21583"/>
                  <a:pt x="9194" y="21560"/>
                  <a:pt x="8519" y="21510"/>
                </a:cubicBezTo>
                <a:cubicBezTo>
                  <a:pt x="7699" y="21448"/>
                  <a:pt x="6883" y="21349"/>
                  <a:pt x="6076" y="21190"/>
                </a:cubicBezTo>
                <a:cubicBezTo>
                  <a:pt x="5309" y="21038"/>
                  <a:pt x="4557" y="20834"/>
                  <a:pt x="3829" y="20540"/>
                </a:cubicBezTo>
                <a:cubicBezTo>
                  <a:pt x="3154" y="20267"/>
                  <a:pt x="2517" y="19924"/>
                  <a:pt x="1944" y="19461"/>
                </a:cubicBezTo>
                <a:cubicBezTo>
                  <a:pt x="1121" y="18795"/>
                  <a:pt x="541" y="17957"/>
                  <a:pt x="245" y="16918"/>
                </a:cubicBezTo>
                <a:cubicBezTo>
                  <a:pt x="130" y="16515"/>
                  <a:pt x="62" y="16103"/>
                  <a:pt x="34" y="15684"/>
                </a:cubicBezTo>
                <a:cubicBezTo>
                  <a:pt x="28" y="15595"/>
                  <a:pt x="12" y="15507"/>
                  <a:pt x="0" y="15418"/>
                </a:cubicBezTo>
                <a:cubicBezTo>
                  <a:pt x="0" y="15275"/>
                  <a:pt x="0" y="15132"/>
                  <a:pt x="0" y="14990"/>
                </a:cubicBezTo>
                <a:cubicBezTo>
                  <a:pt x="9" y="14932"/>
                  <a:pt x="24" y="14875"/>
                  <a:pt x="27" y="14816"/>
                </a:cubicBezTo>
                <a:cubicBezTo>
                  <a:pt x="62" y="14139"/>
                  <a:pt x="174" y="13473"/>
                  <a:pt x="337" y="12816"/>
                </a:cubicBezTo>
                <a:cubicBezTo>
                  <a:pt x="559" y="11922"/>
                  <a:pt x="866" y="11057"/>
                  <a:pt x="1225" y="10212"/>
                </a:cubicBezTo>
                <a:cubicBezTo>
                  <a:pt x="1746" y="8981"/>
                  <a:pt x="2363" y="7801"/>
                  <a:pt x="3036" y="6651"/>
                </a:cubicBezTo>
                <a:cubicBezTo>
                  <a:pt x="3688" y="5538"/>
                  <a:pt x="4394" y="4464"/>
                  <a:pt x="5204" y="3465"/>
                </a:cubicBezTo>
                <a:cubicBezTo>
                  <a:pt x="5753" y="2789"/>
                  <a:pt x="6344" y="2155"/>
                  <a:pt x="7010" y="1599"/>
                </a:cubicBezTo>
                <a:cubicBezTo>
                  <a:pt x="7544" y="1152"/>
                  <a:pt x="8116" y="766"/>
                  <a:pt x="8747" y="479"/>
                </a:cubicBezTo>
                <a:cubicBezTo>
                  <a:pt x="9265" y="244"/>
                  <a:pt x="9803" y="87"/>
                  <a:pt x="10368" y="32"/>
                </a:cubicBezTo>
                <a:cubicBezTo>
                  <a:pt x="10461" y="23"/>
                  <a:pt x="10553" y="11"/>
                  <a:pt x="10646" y="0"/>
                </a:cubicBezTo>
                <a:cubicBezTo>
                  <a:pt x="10755" y="0"/>
                  <a:pt x="10863" y="0"/>
                  <a:pt x="10972" y="0"/>
                </a:cubicBezTo>
                <a:cubicBezTo>
                  <a:pt x="10999" y="5"/>
                  <a:pt x="11025" y="13"/>
                  <a:pt x="11052" y="15"/>
                </a:cubicBezTo>
                <a:cubicBezTo>
                  <a:pt x="11211" y="33"/>
                  <a:pt x="11371" y="43"/>
                  <a:pt x="11529" y="68"/>
                </a:cubicBezTo>
                <a:cubicBezTo>
                  <a:pt x="12160" y="165"/>
                  <a:pt x="12750" y="387"/>
                  <a:pt x="13311" y="696"/>
                </a:cubicBezTo>
                <a:cubicBezTo>
                  <a:pt x="14032" y="1093"/>
                  <a:pt x="14670" y="1607"/>
                  <a:pt x="15261" y="2185"/>
                </a:cubicBezTo>
                <a:cubicBezTo>
                  <a:pt x="15902" y="2811"/>
                  <a:pt x="16477" y="3498"/>
                  <a:pt x="17005" y="4225"/>
                </a:cubicBezTo>
                <a:cubicBezTo>
                  <a:pt x="18227" y="5906"/>
                  <a:pt x="19254" y="7707"/>
                  <a:pt x="20128" y="9601"/>
                </a:cubicBezTo>
                <a:cubicBezTo>
                  <a:pt x="20596" y="10615"/>
                  <a:pt x="20991" y="11657"/>
                  <a:pt x="21264" y="12744"/>
                </a:cubicBezTo>
                <a:cubicBezTo>
                  <a:pt x="21441" y="13445"/>
                  <a:pt x="21573" y="14154"/>
                  <a:pt x="21585" y="14881"/>
                </a:cubicBezTo>
                <a:cubicBezTo>
                  <a:pt x="21586" y="14918"/>
                  <a:pt x="21595" y="14954"/>
                  <a:pt x="21600" y="14990"/>
                </a:cubicBezTo>
                <a:close/>
                <a:moveTo>
                  <a:pt x="21600" y="14990"/>
                </a:moveTo>
              </a:path>
            </a:pathLst>
          </a:custGeom>
          <a:noFill/>
          <a:ln w="12700" cap="flat">
            <a:solidFill>
              <a:schemeClr val="tx1">
                <a:alpha val="10000"/>
              </a:schemeClr>
            </a:solidFill>
            <a:prstDash val="dash"/>
            <a:miter lim="800000"/>
            <a:headEnd type="none" w="med" len="med"/>
            <a:tailEnd type="none" w="med" len="med"/>
          </a:ln>
        </p:spPr>
        <p:txBody>
          <a:bodyPr lIns="0" tIns="0" rIns="0" bIns="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 name="Title 1">
            <a:extLst>
              <a:ext uri="{FF2B5EF4-FFF2-40B4-BE49-F238E27FC236}">
                <a16:creationId xmlns:a16="http://schemas.microsoft.com/office/drawing/2014/main" id="{4FBE49EB-9F89-431B-9919-699177153FAD}"/>
              </a:ext>
            </a:extLst>
          </p:cNvPr>
          <p:cNvSpPr txBox="1">
            <a:spLocks/>
          </p:cNvSpPr>
          <p:nvPr/>
        </p:nvSpPr>
        <p:spPr>
          <a:xfrm>
            <a:off x="987484" y="1080626"/>
            <a:ext cx="3979763" cy="138583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Problem</a:t>
            </a:r>
          </a:p>
          <a:p>
            <a:r>
              <a:rPr lang="en-US" dirty="0"/>
              <a:t>Statement</a:t>
            </a:r>
          </a:p>
        </p:txBody>
      </p:sp>
      <p:sp>
        <p:nvSpPr>
          <p:cNvPr id="18" name="Shape 3598">
            <a:extLst>
              <a:ext uri="{FF2B5EF4-FFF2-40B4-BE49-F238E27FC236}">
                <a16:creationId xmlns:a16="http://schemas.microsoft.com/office/drawing/2014/main" id="{9FE48478-0289-4C9C-8524-DD38620C71FB}"/>
              </a:ext>
            </a:extLst>
          </p:cNvPr>
          <p:cNvSpPr/>
          <p:nvPr/>
        </p:nvSpPr>
        <p:spPr>
          <a:xfrm>
            <a:off x="7719187" y="3921617"/>
            <a:ext cx="379550" cy="379550"/>
          </a:xfrm>
          <a:custGeom>
            <a:avLst/>
            <a:gdLst/>
            <a:ahLst/>
            <a:cxnLst>
              <a:cxn ang="0">
                <a:pos x="wd2" y="hd2"/>
              </a:cxn>
              <a:cxn ang="5400000">
                <a:pos x="wd2" y="hd2"/>
              </a:cxn>
              <a:cxn ang="10800000">
                <a:pos x="wd2" y="hd2"/>
              </a:cxn>
              <a:cxn ang="16200000">
                <a:pos x="wd2" y="hd2"/>
              </a:cxn>
            </a:cxnLst>
            <a:rect l="0" t="0" r="r" b="b"/>
            <a:pathLst>
              <a:path w="21600" h="21600" extrusionOk="0">
                <a:moveTo>
                  <a:pt x="11291" y="17673"/>
                </a:moveTo>
                <a:cubicBezTo>
                  <a:pt x="11562" y="17673"/>
                  <a:pt x="11782" y="17453"/>
                  <a:pt x="11782" y="17182"/>
                </a:cubicBezTo>
                <a:cubicBezTo>
                  <a:pt x="11782" y="16911"/>
                  <a:pt x="11562" y="16691"/>
                  <a:pt x="11291" y="16691"/>
                </a:cubicBezTo>
                <a:cubicBezTo>
                  <a:pt x="11020" y="16691"/>
                  <a:pt x="10800" y="16911"/>
                  <a:pt x="10800" y="17182"/>
                </a:cubicBezTo>
                <a:cubicBezTo>
                  <a:pt x="10800" y="17453"/>
                  <a:pt x="11020" y="17673"/>
                  <a:pt x="11291" y="17673"/>
                </a:cubicBezTo>
                <a:moveTo>
                  <a:pt x="17673" y="18655"/>
                </a:moveTo>
                <a:lnTo>
                  <a:pt x="13745" y="18655"/>
                </a:lnTo>
                <a:lnTo>
                  <a:pt x="13745" y="12273"/>
                </a:lnTo>
                <a:cubicBezTo>
                  <a:pt x="13745" y="12002"/>
                  <a:pt x="13525" y="11782"/>
                  <a:pt x="13255" y="11782"/>
                </a:cubicBezTo>
                <a:lnTo>
                  <a:pt x="8345" y="11782"/>
                </a:lnTo>
                <a:cubicBezTo>
                  <a:pt x="8075" y="11782"/>
                  <a:pt x="7855" y="12002"/>
                  <a:pt x="7855" y="12273"/>
                </a:cubicBezTo>
                <a:lnTo>
                  <a:pt x="7855" y="18655"/>
                </a:lnTo>
                <a:lnTo>
                  <a:pt x="3927" y="18655"/>
                </a:lnTo>
                <a:lnTo>
                  <a:pt x="3927" y="8058"/>
                </a:lnTo>
                <a:lnTo>
                  <a:pt x="10800" y="1185"/>
                </a:lnTo>
                <a:lnTo>
                  <a:pt x="17673" y="8058"/>
                </a:lnTo>
                <a:cubicBezTo>
                  <a:pt x="17673" y="8058"/>
                  <a:pt x="17673" y="18655"/>
                  <a:pt x="17673" y="18655"/>
                </a:cubicBezTo>
                <a:close/>
                <a:moveTo>
                  <a:pt x="17673" y="20618"/>
                </a:moveTo>
                <a:lnTo>
                  <a:pt x="13745" y="20618"/>
                </a:lnTo>
                <a:lnTo>
                  <a:pt x="13745" y="19636"/>
                </a:lnTo>
                <a:lnTo>
                  <a:pt x="17673" y="19636"/>
                </a:lnTo>
                <a:cubicBezTo>
                  <a:pt x="17673" y="19636"/>
                  <a:pt x="17673" y="20618"/>
                  <a:pt x="17673" y="20618"/>
                </a:cubicBezTo>
                <a:close/>
                <a:moveTo>
                  <a:pt x="12764" y="20618"/>
                </a:moveTo>
                <a:lnTo>
                  <a:pt x="8836" y="20618"/>
                </a:lnTo>
                <a:lnTo>
                  <a:pt x="8836" y="12764"/>
                </a:lnTo>
                <a:lnTo>
                  <a:pt x="12764" y="12764"/>
                </a:lnTo>
                <a:cubicBezTo>
                  <a:pt x="12764" y="12764"/>
                  <a:pt x="12764" y="20618"/>
                  <a:pt x="12764" y="20618"/>
                </a:cubicBezTo>
                <a:close/>
                <a:moveTo>
                  <a:pt x="7855" y="20618"/>
                </a:moveTo>
                <a:lnTo>
                  <a:pt x="3927" y="20618"/>
                </a:lnTo>
                <a:lnTo>
                  <a:pt x="3927" y="19636"/>
                </a:lnTo>
                <a:lnTo>
                  <a:pt x="7855" y="19636"/>
                </a:lnTo>
                <a:cubicBezTo>
                  <a:pt x="7855" y="19636"/>
                  <a:pt x="7855" y="20618"/>
                  <a:pt x="7855" y="20618"/>
                </a:cubicBezTo>
                <a:close/>
                <a:moveTo>
                  <a:pt x="14727" y="1964"/>
                </a:moveTo>
                <a:lnTo>
                  <a:pt x="16691" y="1964"/>
                </a:lnTo>
                <a:lnTo>
                  <a:pt x="16691" y="5688"/>
                </a:lnTo>
                <a:lnTo>
                  <a:pt x="14727" y="3724"/>
                </a:lnTo>
                <a:cubicBezTo>
                  <a:pt x="14727" y="3724"/>
                  <a:pt x="14727" y="1964"/>
                  <a:pt x="14727" y="1964"/>
                </a:cubicBezTo>
                <a:close/>
                <a:moveTo>
                  <a:pt x="21456" y="10453"/>
                </a:moveTo>
                <a:lnTo>
                  <a:pt x="17673" y="6670"/>
                </a:lnTo>
                <a:lnTo>
                  <a:pt x="17673" y="1473"/>
                </a:lnTo>
                <a:cubicBezTo>
                  <a:pt x="17673" y="1202"/>
                  <a:pt x="17453" y="982"/>
                  <a:pt x="17182" y="982"/>
                </a:cubicBezTo>
                <a:lnTo>
                  <a:pt x="14236" y="982"/>
                </a:lnTo>
                <a:cubicBezTo>
                  <a:pt x="13966" y="982"/>
                  <a:pt x="13745" y="1202"/>
                  <a:pt x="13745" y="1473"/>
                </a:cubicBezTo>
                <a:lnTo>
                  <a:pt x="13745" y="2742"/>
                </a:lnTo>
                <a:lnTo>
                  <a:pt x="11147" y="144"/>
                </a:lnTo>
                <a:cubicBezTo>
                  <a:pt x="11058" y="55"/>
                  <a:pt x="10935" y="0"/>
                  <a:pt x="10800" y="0"/>
                </a:cubicBezTo>
                <a:cubicBezTo>
                  <a:pt x="10665" y="0"/>
                  <a:pt x="10542" y="55"/>
                  <a:pt x="10453" y="144"/>
                </a:cubicBezTo>
                <a:lnTo>
                  <a:pt x="144" y="10453"/>
                </a:lnTo>
                <a:cubicBezTo>
                  <a:pt x="55" y="10542"/>
                  <a:pt x="0" y="10665"/>
                  <a:pt x="0" y="10800"/>
                </a:cubicBezTo>
                <a:cubicBezTo>
                  <a:pt x="0" y="11072"/>
                  <a:pt x="220" y="11291"/>
                  <a:pt x="491" y="11291"/>
                </a:cubicBezTo>
                <a:cubicBezTo>
                  <a:pt x="626" y="11291"/>
                  <a:pt x="749" y="11236"/>
                  <a:pt x="838" y="11147"/>
                </a:cubicBezTo>
                <a:lnTo>
                  <a:pt x="2945" y="9040"/>
                </a:lnTo>
                <a:lnTo>
                  <a:pt x="2945" y="21109"/>
                </a:lnTo>
                <a:cubicBezTo>
                  <a:pt x="2945" y="21381"/>
                  <a:pt x="3166" y="21600"/>
                  <a:pt x="3436" y="21600"/>
                </a:cubicBezTo>
                <a:lnTo>
                  <a:pt x="18164" y="21600"/>
                </a:lnTo>
                <a:cubicBezTo>
                  <a:pt x="18434" y="21600"/>
                  <a:pt x="18655" y="21381"/>
                  <a:pt x="18655" y="21109"/>
                </a:cubicBezTo>
                <a:lnTo>
                  <a:pt x="18655" y="9040"/>
                </a:lnTo>
                <a:lnTo>
                  <a:pt x="20762" y="11147"/>
                </a:lnTo>
                <a:cubicBezTo>
                  <a:pt x="20851" y="11236"/>
                  <a:pt x="20974" y="11291"/>
                  <a:pt x="21109" y="11291"/>
                </a:cubicBezTo>
                <a:cubicBezTo>
                  <a:pt x="21380" y="11291"/>
                  <a:pt x="21600" y="11072"/>
                  <a:pt x="21600" y="10800"/>
                </a:cubicBezTo>
                <a:cubicBezTo>
                  <a:pt x="21600" y="10665"/>
                  <a:pt x="21545" y="10542"/>
                  <a:pt x="21456" y="10453"/>
                </a:cubicBezTo>
              </a:path>
            </a:pathLst>
          </a:custGeom>
          <a:solidFill>
            <a:srgbClr val="D14FAA"/>
          </a:solidFill>
          <a:ln w="12700">
            <a:miter lim="400000"/>
          </a:ln>
        </p:spPr>
        <p:txBody>
          <a:bodyPr lIns="38100" tIns="38100" rIns="38100" bIns="38100" anchor="ctr"/>
          <a:lstStyle/>
          <a:p>
            <a:endParaRPr/>
          </a:p>
        </p:txBody>
      </p:sp>
      <p:sp>
        <p:nvSpPr>
          <p:cNvPr id="19" name="Shape 3599">
            <a:extLst>
              <a:ext uri="{FF2B5EF4-FFF2-40B4-BE49-F238E27FC236}">
                <a16:creationId xmlns:a16="http://schemas.microsoft.com/office/drawing/2014/main" id="{BE7D436A-7A24-463B-9D88-E9F6A46C2A04}"/>
              </a:ext>
            </a:extLst>
          </p:cNvPr>
          <p:cNvSpPr/>
          <p:nvPr/>
        </p:nvSpPr>
        <p:spPr>
          <a:xfrm>
            <a:off x="4826739" y="4725257"/>
            <a:ext cx="407004" cy="415754"/>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7"/>
                  <a:pt x="5377" y="982"/>
                  <a:pt x="10800" y="982"/>
                </a:cubicBezTo>
                <a:cubicBezTo>
                  <a:pt x="16223" y="982"/>
                  <a:pt x="20618" y="5377"/>
                  <a:pt x="20618" y="10800"/>
                </a:cubicBezTo>
                <a:cubicBezTo>
                  <a:pt x="20618" y="16223"/>
                  <a:pt x="16223" y="20618"/>
                  <a:pt x="10800" y="20618"/>
                </a:cubicBezTo>
                <a:moveTo>
                  <a:pt x="10800" y="0"/>
                </a:moveTo>
                <a:cubicBezTo>
                  <a:pt x="4836" y="0"/>
                  <a:pt x="0" y="4836"/>
                  <a:pt x="0" y="10800"/>
                </a:cubicBezTo>
                <a:cubicBezTo>
                  <a:pt x="0" y="16765"/>
                  <a:pt x="4836" y="21600"/>
                  <a:pt x="10800" y="21600"/>
                </a:cubicBezTo>
                <a:cubicBezTo>
                  <a:pt x="16764" y="21600"/>
                  <a:pt x="21600" y="16765"/>
                  <a:pt x="21600" y="10800"/>
                </a:cubicBezTo>
                <a:cubicBezTo>
                  <a:pt x="21600" y="4836"/>
                  <a:pt x="16764" y="0"/>
                  <a:pt x="10800" y="0"/>
                </a:cubicBezTo>
                <a:moveTo>
                  <a:pt x="14236" y="16752"/>
                </a:moveTo>
                <a:cubicBezTo>
                  <a:pt x="14001" y="16887"/>
                  <a:pt x="13921" y="17188"/>
                  <a:pt x="14057" y="17422"/>
                </a:cubicBezTo>
                <a:cubicBezTo>
                  <a:pt x="14192" y="17658"/>
                  <a:pt x="14493" y="17738"/>
                  <a:pt x="14727" y="17602"/>
                </a:cubicBezTo>
                <a:cubicBezTo>
                  <a:pt x="14962" y="17467"/>
                  <a:pt x="15042" y="17167"/>
                  <a:pt x="14907" y="16932"/>
                </a:cubicBezTo>
                <a:cubicBezTo>
                  <a:pt x="14771" y="16697"/>
                  <a:pt x="14472" y="16617"/>
                  <a:pt x="14236" y="16752"/>
                </a:cubicBezTo>
                <a:moveTo>
                  <a:pt x="10800" y="11782"/>
                </a:moveTo>
                <a:cubicBezTo>
                  <a:pt x="10258" y="11782"/>
                  <a:pt x="9818" y="11342"/>
                  <a:pt x="9818" y="10800"/>
                </a:cubicBezTo>
                <a:cubicBezTo>
                  <a:pt x="9818" y="10258"/>
                  <a:pt x="10258" y="9818"/>
                  <a:pt x="10800" y="9818"/>
                </a:cubicBezTo>
                <a:cubicBezTo>
                  <a:pt x="11342" y="9818"/>
                  <a:pt x="11782" y="10258"/>
                  <a:pt x="11782" y="10800"/>
                </a:cubicBezTo>
                <a:cubicBezTo>
                  <a:pt x="11782" y="11342"/>
                  <a:pt x="11342" y="11782"/>
                  <a:pt x="10800" y="11782"/>
                </a:cubicBezTo>
                <a:moveTo>
                  <a:pt x="15218" y="10309"/>
                </a:moveTo>
                <a:lnTo>
                  <a:pt x="12694" y="10309"/>
                </a:lnTo>
                <a:cubicBezTo>
                  <a:pt x="12515" y="9624"/>
                  <a:pt x="11978" y="9084"/>
                  <a:pt x="11291" y="8906"/>
                </a:cubicBezTo>
                <a:lnTo>
                  <a:pt x="11291" y="3436"/>
                </a:lnTo>
                <a:cubicBezTo>
                  <a:pt x="11291" y="3166"/>
                  <a:pt x="11071" y="2945"/>
                  <a:pt x="10800" y="2945"/>
                </a:cubicBezTo>
                <a:cubicBezTo>
                  <a:pt x="10529" y="2945"/>
                  <a:pt x="10309" y="3166"/>
                  <a:pt x="10309" y="3436"/>
                </a:cubicBezTo>
                <a:lnTo>
                  <a:pt x="10309" y="8906"/>
                </a:lnTo>
                <a:cubicBezTo>
                  <a:pt x="9464" y="9125"/>
                  <a:pt x="8836" y="9886"/>
                  <a:pt x="8836" y="10800"/>
                </a:cubicBezTo>
                <a:cubicBezTo>
                  <a:pt x="8836" y="11885"/>
                  <a:pt x="9716" y="12764"/>
                  <a:pt x="10800" y="12764"/>
                </a:cubicBezTo>
                <a:cubicBezTo>
                  <a:pt x="11714" y="12764"/>
                  <a:pt x="12476" y="12137"/>
                  <a:pt x="12694" y="11291"/>
                </a:cubicBezTo>
                <a:lnTo>
                  <a:pt x="15218" y="11291"/>
                </a:lnTo>
                <a:cubicBezTo>
                  <a:pt x="15489" y="11291"/>
                  <a:pt x="15709" y="11072"/>
                  <a:pt x="15709" y="10800"/>
                </a:cubicBezTo>
                <a:cubicBezTo>
                  <a:pt x="15709" y="10529"/>
                  <a:pt x="15489" y="10309"/>
                  <a:pt x="15218" y="10309"/>
                </a:cubicBezTo>
                <a:moveTo>
                  <a:pt x="16932" y="6693"/>
                </a:moveTo>
                <a:cubicBezTo>
                  <a:pt x="16697" y="6829"/>
                  <a:pt x="16616" y="7129"/>
                  <a:pt x="16752" y="7364"/>
                </a:cubicBezTo>
                <a:cubicBezTo>
                  <a:pt x="16887" y="7599"/>
                  <a:pt x="17188" y="7679"/>
                  <a:pt x="17422" y="7543"/>
                </a:cubicBezTo>
                <a:cubicBezTo>
                  <a:pt x="17657" y="7408"/>
                  <a:pt x="17737" y="7108"/>
                  <a:pt x="17602" y="6873"/>
                </a:cubicBezTo>
                <a:cubicBezTo>
                  <a:pt x="17467" y="6638"/>
                  <a:pt x="17166" y="6557"/>
                  <a:pt x="16932" y="6693"/>
                </a:cubicBezTo>
                <a:moveTo>
                  <a:pt x="10800" y="17673"/>
                </a:moveTo>
                <a:cubicBezTo>
                  <a:pt x="10529" y="17673"/>
                  <a:pt x="10309" y="17893"/>
                  <a:pt x="10309" y="18164"/>
                </a:cubicBezTo>
                <a:cubicBezTo>
                  <a:pt x="10309" y="18435"/>
                  <a:pt x="10529" y="18655"/>
                  <a:pt x="10800" y="18655"/>
                </a:cubicBezTo>
                <a:cubicBezTo>
                  <a:pt x="11071" y="18655"/>
                  <a:pt x="11291" y="18435"/>
                  <a:pt x="11291" y="18164"/>
                </a:cubicBezTo>
                <a:cubicBezTo>
                  <a:pt x="11291" y="17893"/>
                  <a:pt x="11071" y="17673"/>
                  <a:pt x="10800" y="17673"/>
                </a:cubicBezTo>
                <a:moveTo>
                  <a:pt x="17422" y="14057"/>
                </a:moveTo>
                <a:cubicBezTo>
                  <a:pt x="17188" y="13921"/>
                  <a:pt x="16887" y="14001"/>
                  <a:pt x="16752" y="14236"/>
                </a:cubicBezTo>
                <a:cubicBezTo>
                  <a:pt x="16616" y="14472"/>
                  <a:pt x="16697" y="14772"/>
                  <a:pt x="16932" y="14907"/>
                </a:cubicBezTo>
                <a:cubicBezTo>
                  <a:pt x="17166" y="15043"/>
                  <a:pt x="17467" y="14962"/>
                  <a:pt x="17602" y="14727"/>
                </a:cubicBezTo>
                <a:cubicBezTo>
                  <a:pt x="17737" y="14492"/>
                  <a:pt x="17657" y="14192"/>
                  <a:pt x="17422" y="14057"/>
                </a:cubicBezTo>
                <a:moveTo>
                  <a:pt x="4668" y="6693"/>
                </a:moveTo>
                <a:cubicBezTo>
                  <a:pt x="4433" y="6557"/>
                  <a:pt x="4133" y="6638"/>
                  <a:pt x="3998" y="6873"/>
                </a:cubicBezTo>
                <a:cubicBezTo>
                  <a:pt x="3863" y="7108"/>
                  <a:pt x="3942" y="7408"/>
                  <a:pt x="4178" y="7543"/>
                </a:cubicBezTo>
                <a:cubicBezTo>
                  <a:pt x="4412" y="7679"/>
                  <a:pt x="4713" y="7599"/>
                  <a:pt x="4848" y="7364"/>
                </a:cubicBezTo>
                <a:cubicBezTo>
                  <a:pt x="4984" y="7129"/>
                  <a:pt x="4903" y="6829"/>
                  <a:pt x="4668" y="6693"/>
                </a:cubicBezTo>
                <a:moveTo>
                  <a:pt x="14236" y="4848"/>
                </a:moveTo>
                <a:cubicBezTo>
                  <a:pt x="14472" y="4984"/>
                  <a:pt x="14771" y="4903"/>
                  <a:pt x="14907" y="4669"/>
                </a:cubicBezTo>
                <a:cubicBezTo>
                  <a:pt x="15042" y="4434"/>
                  <a:pt x="14962" y="4134"/>
                  <a:pt x="14727" y="3998"/>
                </a:cubicBezTo>
                <a:cubicBezTo>
                  <a:pt x="14493" y="3863"/>
                  <a:pt x="14192" y="3943"/>
                  <a:pt x="14057" y="4178"/>
                </a:cubicBezTo>
                <a:cubicBezTo>
                  <a:pt x="13921" y="4412"/>
                  <a:pt x="14001" y="4713"/>
                  <a:pt x="14236" y="4848"/>
                </a:cubicBezTo>
                <a:moveTo>
                  <a:pt x="3436" y="10309"/>
                </a:moveTo>
                <a:cubicBezTo>
                  <a:pt x="3166" y="10309"/>
                  <a:pt x="2945" y="10529"/>
                  <a:pt x="2945" y="10800"/>
                </a:cubicBezTo>
                <a:cubicBezTo>
                  <a:pt x="2945" y="11072"/>
                  <a:pt x="3166" y="11291"/>
                  <a:pt x="3436" y="11291"/>
                </a:cubicBezTo>
                <a:cubicBezTo>
                  <a:pt x="3707" y="11291"/>
                  <a:pt x="3927" y="11072"/>
                  <a:pt x="3927" y="10800"/>
                </a:cubicBezTo>
                <a:cubicBezTo>
                  <a:pt x="3927" y="10529"/>
                  <a:pt x="3707" y="10309"/>
                  <a:pt x="3436" y="10309"/>
                </a:cubicBezTo>
                <a:moveTo>
                  <a:pt x="6873" y="3998"/>
                </a:moveTo>
                <a:cubicBezTo>
                  <a:pt x="6638" y="4134"/>
                  <a:pt x="6558" y="4434"/>
                  <a:pt x="6693" y="4669"/>
                </a:cubicBezTo>
                <a:cubicBezTo>
                  <a:pt x="6829" y="4903"/>
                  <a:pt x="7129" y="4984"/>
                  <a:pt x="7364" y="4848"/>
                </a:cubicBezTo>
                <a:cubicBezTo>
                  <a:pt x="7599" y="4713"/>
                  <a:pt x="7679" y="4412"/>
                  <a:pt x="7543" y="4178"/>
                </a:cubicBezTo>
                <a:cubicBezTo>
                  <a:pt x="7408" y="3943"/>
                  <a:pt x="7108" y="3863"/>
                  <a:pt x="6873" y="3998"/>
                </a:cubicBezTo>
                <a:moveTo>
                  <a:pt x="4178" y="14057"/>
                </a:moveTo>
                <a:cubicBezTo>
                  <a:pt x="3942" y="14192"/>
                  <a:pt x="3863" y="14492"/>
                  <a:pt x="3998" y="14727"/>
                </a:cubicBezTo>
                <a:cubicBezTo>
                  <a:pt x="4133" y="14962"/>
                  <a:pt x="4433" y="15043"/>
                  <a:pt x="4668" y="14907"/>
                </a:cubicBezTo>
                <a:cubicBezTo>
                  <a:pt x="4903" y="14772"/>
                  <a:pt x="4984" y="14472"/>
                  <a:pt x="4848" y="14236"/>
                </a:cubicBezTo>
                <a:cubicBezTo>
                  <a:pt x="4713" y="14001"/>
                  <a:pt x="4412" y="13921"/>
                  <a:pt x="4178" y="14057"/>
                </a:cubicBezTo>
                <a:moveTo>
                  <a:pt x="7364" y="16752"/>
                </a:moveTo>
                <a:cubicBezTo>
                  <a:pt x="7129" y="16617"/>
                  <a:pt x="6829" y="16697"/>
                  <a:pt x="6693" y="16932"/>
                </a:cubicBezTo>
                <a:cubicBezTo>
                  <a:pt x="6558" y="17167"/>
                  <a:pt x="6638" y="17467"/>
                  <a:pt x="6873" y="17602"/>
                </a:cubicBezTo>
                <a:cubicBezTo>
                  <a:pt x="7108" y="17738"/>
                  <a:pt x="7408" y="17658"/>
                  <a:pt x="7543" y="17422"/>
                </a:cubicBezTo>
                <a:cubicBezTo>
                  <a:pt x="7679" y="17188"/>
                  <a:pt x="7599" y="16887"/>
                  <a:pt x="7364" y="16752"/>
                </a:cubicBezTo>
                <a:moveTo>
                  <a:pt x="18164" y="10309"/>
                </a:moveTo>
                <a:cubicBezTo>
                  <a:pt x="17893" y="10309"/>
                  <a:pt x="17673" y="10529"/>
                  <a:pt x="17673" y="10800"/>
                </a:cubicBezTo>
                <a:cubicBezTo>
                  <a:pt x="17673" y="11072"/>
                  <a:pt x="17893" y="11291"/>
                  <a:pt x="18164" y="11291"/>
                </a:cubicBezTo>
                <a:cubicBezTo>
                  <a:pt x="18434" y="11291"/>
                  <a:pt x="18655" y="11072"/>
                  <a:pt x="18655" y="10800"/>
                </a:cubicBezTo>
                <a:cubicBezTo>
                  <a:pt x="18655" y="10529"/>
                  <a:pt x="18434" y="10309"/>
                  <a:pt x="18164" y="10309"/>
                </a:cubicBezTo>
              </a:path>
            </a:pathLst>
          </a:custGeom>
          <a:solidFill>
            <a:srgbClr val="D14FAA"/>
          </a:solidFill>
          <a:ln w="12700">
            <a:miter lim="400000"/>
          </a:ln>
        </p:spPr>
        <p:txBody>
          <a:bodyPr lIns="38100" tIns="38100" rIns="38100" bIns="38100" anchor="ctr"/>
          <a:lstStyle/>
          <a:p>
            <a:endParaRPr>
              <a:solidFill>
                <a:prstClr val="black"/>
              </a:solidFill>
            </a:endParaRPr>
          </a:p>
        </p:txBody>
      </p:sp>
      <p:sp>
        <p:nvSpPr>
          <p:cNvPr id="20" name="Shape 3834">
            <a:extLst>
              <a:ext uri="{FF2B5EF4-FFF2-40B4-BE49-F238E27FC236}">
                <a16:creationId xmlns:a16="http://schemas.microsoft.com/office/drawing/2014/main" id="{F42B2EAD-08FD-44F2-A21C-EA29907FAA07}"/>
              </a:ext>
            </a:extLst>
          </p:cNvPr>
          <p:cNvSpPr/>
          <p:nvPr/>
        </p:nvSpPr>
        <p:spPr>
          <a:xfrm>
            <a:off x="5622546" y="1893360"/>
            <a:ext cx="408647" cy="322593"/>
          </a:xfrm>
          <a:custGeom>
            <a:avLst/>
            <a:gdLst/>
            <a:ahLst/>
            <a:cxnLst>
              <a:cxn ang="0">
                <a:pos x="wd2" y="hd2"/>
              </a:cxn>
              <a:cxn ang="5400000">
                <a:pos x="wd2" y="hd2"/>
              </a:cxn>
              <a:cxn ang="10800000">
                <a:pos x="wd2" y="hd2"/>
              </a:cxn>
              <a:cxn ang="16200000">
                <a:pos x="wd2" y="hd2"/>
              </a:cxn>
            </a:cxnLst>
            <a:rect l="0" t="0" r="r" b="b"/>
            <a:pathLst>
              <a:path w="21600" h="21600" extrusionOk="0">
                <a:moveTo>
                  <a:pt x="9916" y="11782"/>
                </a:moveTo>
                <a:cubicBezTo>
                  <a:pt x="9916" y="11930"/>
                  <a:pt x="9939" y="12055"/>
                  <a:pt x="9982" y="12159"/>
                </a:cubicBezTo>
                <a:cubicBezTo>
                  <a:pt x="10026" y="12263"/>
                  <a:pt x="10082" y="12352"/>
                  <a:pt x="10151" y="12426"/>
                </a:cubicBezTo>
                <a:cubicBezTo>
                  <a:pt x="10219" y="12498"/>
                  <a:pt x="10298" y="12557"/>
                  <a:pt x="10388" y="12604"/>
                </a:cubicBezTo>
                <a:cubicBezTo>
                  <a:pt x="10478" y="12650"/>
                  <a:pt x="10513" y="12688"/>
                  <a:pt x="10605" y="12718"/>
                </a:cubicBezTo>
                <a:lnTo>
                  <a:pt x="10605" y="10883"/>
                </a:lnTo>
                <a:cubicBezTo>
                  <a:pt x="10368" y="10883"/>
                  <a:pt x="10241" y="10952"/>
                  <a:pt x="10111" y="11090"/>
                </a:cubicBezTo>
                <a:cubicBezTo>
                  <a:pt x="9981" y="11227"/>
                  <a:pt x="9916" y="11458"/>
                  <a:pt x="9916" y="11782"/>
                </a:cubicBezTo>
                <a:moveTo>
                  <a:pt x="11501" y="14279"/>
                </a:moveTo>
                <a:cubicBezTo>
                  <a:pt x="11425" y="14199"/>
                  <a:pt x="11338" y="14135"/>
                  <a:pt x="11242" y="14087"/>
                </a:cubicBezTo>
                <a:cubicBezTo>
                  <a:pt x="11145" y="14037"/>
                  <a:pt x="11102" y="13994"/>
                  <a:pt x="11001" y="13957"/>
                </a:cubicBezTo>
                <a:lnTo>
                  <a:pt x="11001" y="16096"/>
                </a:lnTo>
                <a:cubicBezTo>
                  <a:pt x="11238" y="16071"/>
                  <a:pt x="11377" y="15976"/>
                  <a:pt x="11528" y="15807"/>
                </a:cubicBezTo>
                <a:cubicBezTo>
                  <a:pt x="11680" y="15638"/>
                  <a:pt x="11756" y="15371"/>
                  <a:pt x="11756" y="15004"/>
                </a:cubicBezTo>
                <a:cubicBezTo>
                  <a:pt x="11756" y="14833"/>
                  <a:pt x="11733" y="14689"/>
                  <a:pt x="11686" y="14572"/>
                </a:cubicBezTo>
                <a:cubicBezTo>
                  <a:pt x="11640" y="14456"/>
                  <a:pt x="11579" y="14358"/>
                  <a:pt x="11501" y="14279"/>
                </a:cubicBezTo>
                <a:moveTo>
                  <a:pt x="12385" y="15752"/>
                </a:moveTo>
                <a:cubicBezTo>
                  <a:pt x="12304" y="16006"/>
                  <a:pt x="12193" y="16217"/>
                  <a:pt x="12052" y="16385"/>
                </a:cubicBezTo>
                <a:cubicBezTo>
                  <a:pt x="11911" y="16553"/>
                  <a:pt x="11747" y="16681"/>
                  <a:pt x="11558" y="16770"/>
                </a:cubicBezTo>
                <a:cubicBezTo>
                  <a:pt x="11369" y="16859"/>
                  <a:pt x="11221" y="16909"/>
                  <a:pt x="11001" y="16922"/>
                </a:cubicBezTo>
                <a:lnTo>
                  <a:pt x="11001" y="17549"/>
                </a:lnTo>
                <a:lnTo>
                  <a:pt x="10605" y="17549"/>
                </a:lnTo>
                <a:lnTo>
                  <a:pt x="10605" y="16922"/>
                </a:lnTo>
                <a:cubicBezTo>
                  <a:pt x="10368" y="16915"/>
                  <a:pt x="10206" y="16863"/>
                  <a:pt x="10009" y="16766"/>
                </a:cubicBezTo>
                <a:cubicBezTo>
                  <a:pt x="9811" y="16668"/>
                  <a:pt x="9642" y="16528"/>
                  <a:pt x="9501" y="16348"/>
                </a:cubicBezTo>
                <a:cubicBezTo>
                  <a:pt x="9361" y="16168"/>
                  <a:pt x="9252" y="15946"/>
                  <a:pt x="9175" y="15683"/>
                </a:cubicBezTo>
                <a:cubicBezTo>
                  <a:pt x="9098" y="15420"/>
                  <a:pt x="9062" y="15118"/>
                  <a:pt x="9066" y="14775"/>
                </a:cubicBezTo>
                <a:lnTo>
                  <a:pt x="9818" y="14775"/>
                </a:lnTo>
                <a:cubicBezTo>
                  <a:pt x="9813" y="15178"/>
                  <a:pt x="9877" y="15496"/>
                  <a:pt x="10009" y="15729"/>
                </a:cubicBezTo>
                <a:cubicBezTo>
                  <a:pt x="10140" y="15961"/>
                  <a:pt x="10302" y="16084"/>
                  <a:pt x="10605" y="16096"/>
                </a:cubicBezTo>
                <a:lnTo>
                  <a:pt x="10605" y="13874"/>
                </a:lnTo>
                <a:cubicBezTo>
                  <a:pt x="10425" y="13807"/>
                  <a:pt x="10302" y="13727"/>
                  <a:pt x="10124" y="13632"/>
                </a:cubicBezTo>
                <a:cubicBezTo>
                  <a:pt x="9946" y="13537"/>
                  <a:pt x="9786" y="13414"/>
                  <a:pt x="9643" y="13264"/>
                </a:cubicBezTo>
                <a:cubicBezTo>
                  <a:pt x="9500" y="13115"/>
                  <a:pt x="9385" y="12927"/>
                  <a:pt x="9297" y="12700"/>
                </a:cubicBezTo>
                <a:cubicBezTo>
                  <a:pt x="9209" y="12474"/>
                  <a:pt x="9165" y="12192"/>
                  <a:pt x="9165" y="11856"/>
                </a:cubicBezTo>
                <a:cubicBezTo>
                  <a:pt x="9165" y="11562"/>
                  <a:pt x="9206" y="11304"/>
                  <a:pt x="9287" y="11081"/>
                </a:cubicBezTo>
                <a:cubicBezTo>
                  <a:pt x="9369" y="10857"/>
                  <a:pt x="9478" y="10671"/>
                  <a:pt x="9617" y="10521"/>
                </a:cubicBezTo>
                <a:cubicBezTo>
                  <a:pt x="9755" y="10370"/>
                  <a:pt x="9914" y="10256"/>
                  <a:pt x="10094" y="10176"/>
                </a:cubicBezTo>
                <a:cubicBezTo>
                  <a:pt x="10274" y="10097"/>
                  <a:pt x="10407" y="10058"/>
                  <a:pt x="10605" y="10058"/>
                </a:cubicBezTo>
                <a:lnTo>
                  <a:pt x="10605" y="9455"/>
                </a:lnTo>
                <a:lnTo>
                  <a:pt x="11001" y="9455"/>
                </a:lnTo>
                <a:lnTo>
                  <a:pt x="11001" y="10058"/>
                </a:lnTo>
                <a:cubicBezTo>
                  <a:pt x="11199" y="10058"/>
                  <a:pt x="11329" y="10093"/>
                  <a:pt x="11505" y="10167"/>
                </a:cubicBezTo>
                <a:cubicBezTo>
                  <a:pt x="11681" y="10241"/>
                  <a:pt x="11834" y="10350"/>
                  <a:pt x="11963" y="10498"/>
                </a:cubicBezTo>
                <a:cubicBezTo>
                  <a:pt x="12093" y="10644"/>
                  <a:pt x="12196" y="10832"/>
                  <a:pt x="12273" y="11057"/>
                </a:cubicBezTo>
                <a:cubicBezTo>
                  <a:pt x="12350" y="11284"/>
                  <a:pt x="12388" y="11548"/>
                  <a:pt x="12388" y="11847"/>
                </a:cubicBezTo>
                <a:lnTo>
                  <a:pt x="11637" y="11847"/>
                </a:lnTo>
                <a:cubicBezTo>
                  <a:pt x="11628" y="11534"/>
                  <a:pt x="11570" y="11296"/>
                  <a:pt x="11463" y="11131"/>
                </a:cubicBezTo>
                <a:cubicBezTo>
                  <a:pt x="11355" y="10966"/>
                  <a:pt x="11238" y="10883"/>
                  <a:pt x="11001" y="10883"/>
                </a:cubicBezTo>
                <a:lnTo>
                  <a:pt x="11001" y="12820"/>
                </a:lnTo>
                <a:cubicBezTo>
                  <a:pt x="11199" y="12894"/>
                  <a:pt x="11336" y="12978"/>
                  <a:pt x="11525" y="13077"/>
                </a:cubicBezTo>
                <a:cubicBezTo>
                  <a:pt x="11714" y="13176"/>
                  <a:pt x="11881" y="13300"/>
                  <a:pt x="12026" y="13453"/>
                </a:cubicBezTo>
                <a:cubicBezTo>
                  <a:pt x="12171" y="13605"/>
                  <a:pt x="12287" y="13795"/>
                  <a:pt x="12375" y="14022"/>
                </a:cubicBezTo>
                <a:cubicBezTo>
                  <a:pt x="12463" y="14248"/>
                  <a:pt x="12507" y="14527"/>
                  <a:pt x="12507" y="14857"/>
                </a:cubicBezTo>
                <a:cubicBezTo>
                  <a:pt x="12507" y="15199"/>
                  <a:pt x="12466" y="15497"/>
                  <a:pt x="12385" y="15752"/>
                </a:cubicBezTo>
                <a:moveTo>
                  <a:pt x="10800" y="8100"/>
                </a:moveTo>
                <a:cubicBezTo>
                  <a:pt x="8631" y="8100"/>
                  <a:pt x="6873" y="10518"/>
                  <a:pt x="6873" y="13500"/>
                </a:cubicBezTo>
                <a:cubicBezTo>
                  <a:pt x="6873" y="16483"/>
                  <a:pt x="8631" y="18900"/>
                  <a:pt x="10800" y="18900"/>
                </a:cubicBezTo>
                <a:cubicBezTo>
                  <a:pt x="12969" y="18900"/>
                  <a:pt x="14727" y="16483"/>
                  <a:pt x="14727" y="13500"/>
                </a:cubicBezTo>
                <a:cubicBezTo>
                  <a:pt x="14727" y="10518"/>
                  <a:pt x="12969" y="8100"/>
                  <a:pt x="10800" y="8100"/>
                </a:cubicBezTo>
                <a:moveTo>
                  <a:pt x="17182" y="17550"/>
                </a:moveTo>
                <a:lnTo>
                  <a:pt x="16200" y="17550"/>
                </a:lnTo>
                <a:cubicBezTo>
                  <a:pt x="15929" y="17550"/>
                  <a:pt x="15709" y="17852"/>
                  <a:pt x="15709" y="18225"/>
                </a:cubicBezTo>
                <a:cubicBezTo>
                  <a:pt x="15709" y="18598"/>
                  <a:pt x="15929" y="18900"/>
                  <a:pt x="16200" y="18900"/>
                </a:cubicBezTo>
                <a:lnTo>
                  <a:pt x="17182" y="18900"/>
                </a:lnTo>
                <a:cubicBezTo>
                  <a:pt x="17453" y="18900"/>
                  <a:pt x="17673" y="18598"/>
                  <a:pt x="17673" y="18225"/>
                </a:cubicBezTo>
                <a:cubicBezTo>
                  <a:pt x="17673" y="17852"/>
                  <a:pt x="17453" y="17550"/>
                  <a:pt x="17182" y="17550"/>
                </a:cubicBezTo>
                <a:moveTo>
                  <a:pt x="20127" y="8100"/>
                </a:moveTo>
                <a:cubicBezTo>
                  <a:pt x="19856" y="8100"/>
                  <a:pt x="19636" y="7798"/>
                  <a:pt x="19636" y="7425"/>
                </a:cubicBezTo>
                <a:cubicBezTo>
                  <a:pt x="19636" y="7052"/>
                  <a:pt x="19856" y="6750"/>
                  <a:pt x="20127" y="6750"/>
                </a:cubicBezTo>
                <a:cubicBezTo>
                  <a:pt x="20399" y="6750"/>
                  <a:pt x="20618" y="7052"/>
                  <a:pt x="20618" y="7425"/>
                </a:cubicBezTo>
                <a:cubicBezTo>
                  <a:pt x="20618" y="7798"/>
                  <a:pt x="20399" y="8100"/>
                  <a:pt x="20127" y="8100"/>
                </a:cubicBezTo>
                <a:moveTo>
                  <a:pt x="20618" y="17674"/>
                </a:moveTo>
                <a:cubicBezTo>
                  <a:pt x="20464" y="17599"/>
                  <a:pt x="20300" y="17550"/>
                  <a:pt x="20127" y="17550"/>
                </a:cubicBezTo>
                <a:cubicBezTo>
                  <a:pt x="19314" y="17550"/>
                  <a:pt x="18655" y="18457"/>
                  <a:pt x="18655" y="19575"/>
                </a:cubicBezTo>
                <a:cubicBezTo>
                  <a:pt x="18655" y="19814"/>
                  <a:pt x="18690" y="20038"/>
                  <a:pt x="18745" y="20250"/>
                </a:cubicBezTo>
                <a:lnTo>
                  <a:pt x="2855" y="20250"/>
                </a:lnTo>
                <a:cubicBezTo>
                  <a:pt x="2910" y="20038"/>
                  <a:pt x="2945" y="19814"/>
                  <a:pt x="2945" y="19575"/>
                </a:cubicBezTo>
                <a:cubicBezTo>
                  <a:pt x="2945" y="18457"/>
                  <a:pt x="2286" y="17550"/>
                  <a:pt x="1473" y="17550"/>
                </a:cubicBezTo>
                <a:cubicBezTo>
                  <a:pt x="1300" y="17550"/>
                  <a:pt x="1136" y="17599"/>
                  <a:pt x="982" y="17674"/>
                </a:cubicBezTo>
                <a:lnTo>
                  <a:pt x="982" y="9326"/>
                </a:lnTo>
                <a:cubicBezTo>
                  <a:pt x="1136" y="9401"/>
                  <a:pt x="1300" y="9450"/>
                  <a:pt x="1473" y="9450"/>
                </a:cubicBezTo>
                <a:cubicBezTo>
                  <a:pt x="2286" y="9450"/>
                  <a:pt x="2945" y="8544"/>
                  <a:pt x="2945" y="7425"/>
                </a:cubicBezTo>
                <a:cubicBezTo>
                  <a:pt x="2945" y="7188"/>
                  <a:pt x="2910" y="6962"/>
                  <a:pt x="2855" y="6750"/>
                </a:cubicBezTo>
                <a:lnTo>
                  <a:pt x="18745" y="6750"/>
                </a:lnTo>
                <a:cubicBezTo>
                  <a:pt x="18690" y="6962"/>
                  <a:pt x="18655" y="7188"/>
                  <a:pt x="18655" y="7425"/>
                </a:cubicBezTo>
                <a:cubicBezTo>
                  <a:pt x="18655" y="8544"/>
                  <a:pt x="19314" y="9450"/>
                  <a:pt x="20127" y="9450"/>
                </a:cubicBezTo>
                <a:cubicBezTo>
                  <a:pt x="20300" y="9450"/>
                  <a:pt x="20464" y="9401"/>
                  <a:pt x="20618" y="9326"/>
                </a:cubicBezTo>
                <a:cubicBezTo>
                  <a:pt x="20618" y="9326"/>
                  <a:pt x="20618" y="17674"/>
                  <a:pt x="20618" y="17674"/>
                </a:cubicBezTo>
                <a:close/>
                <a:moveTo>
                  <a:pt x="20127" y="20250"/>
                </a:moveTo>
                <a:cubicBezTo>
                  <a:pt x="19856" y="20250"/>
                  <a:pt x="19636" y="19948"/>
                  <a:pt x="19636" y="19575"/>
                </a:cubicBezTo>
                <a:cubicBezTo>
                  <a:pt x="19636" y="19203"/>
                  <a:pt x="19856" y="18900"/>
                  <a:pt x="20127" y="18900"/>
                </a:cubicBezTo>
                <a:cubicBezTo>
                  <a:pt x="20399" y="18900"/>
                  <a:pt x="20618" y="19203"/>
                  <a:pt x="20618" y="19575"/>
                </a:cubicBezTo>
                <a:cubicBezTo>
                  <a:pt x="20618" y="19948"/>
                  <a:pt x="20399" y="20250"/>
                  <a:pt x="20127" y="20250"/>
                </a:cubicBezTo>
                <a:moveTo>
                  <a:pt x="1473" y="20250"/>
                </a:moveTo>
                <a:cubicBezTo>
                  <a:pt x="1201" y="20250"/>
                  <a:pt x="982" y="19948"/>
                  <a:pt x="982" y="19575"/>
                </a:cubicBezTo>
                <a:cubicBezTo>
                  <a:pt x="982" y="19203"/>
                  <a:pt x="1201" y="18900"/>
                  <a:pt x="1473" y="18900"/>
                </a:cubicBezTo>
                <a:cubicBezTo>
                  <a:pt x="1744" y="18900"/>
                  <a:pt x="1964" y="19203"/>
                  <a:pt x="1964" y="19575"/>
                </a:cubicBezTo>
                <a:cubicBezTo>
                  <a:pt x="1964" y="19948"/>
                  <a:pt x="1744" y="20250"/>
                  <a:pt x="1473" y="20250"/>
                </a:cubicBezTo>
                <a:moveTo>
                  <a:pt x="1473" y="6750"/>
                </a:moveTo>
                <a:cubicBezTo>
                  <a:pt x="1744" y="6750"/>
                  <a:pt x="1964" y="7052"/>
                  <a:pt x="1964" y="7425"/>
                </a:cubicBezTo>
                <a:cubicBezTo>
                  <a:pt x="1964" y="7798"/>
                  <a:pt x="1744" y="8100"/>
                  <a:pt x="1473" y="8100"/>
                </a:cubicBezTo>
                <a:cubicBezTo>
                  <a:pt x="1201" y="8100"/>
                  <a:pt x="982" y="7798"/>
                  <a:pt x="982" y="7425"/>
                </a:cubicBezTo>
                <a:cubicBezTo>
                  <a:pt x="982" y="7052"/>
                  <a:pt x="1201" y="6750"/>
                  <a:pt x="1473" y="6750"/>
                </a:cubicBezTo>
                <a:moveTo>
                  <a:pt x="20618" y="5400"/>
                </a:moveTo>
                <a:lnTo>
                  <a:pt x="982" y="5400"/>
                </a:lnTo>
                <a:cubicBezTo>
                  <a:pt x="440" y="5400"/>
                  <a:pt x="0" y="6005"/>
                  <a:pt x="0" y="6750"/>
                </a:cubicBezTo>
                <a:lnTo>
                  <a:pt x="0" y="20250"/>
                </a:lnTo>
                <a:cubicBezTo>
                  <a:pt x="0" y="20996"/>
                  <a:pt x="440" y="21600"/>
                  <a:pt x="982" y="21600"/>
                </a:cubicBezTo>
                <a:lnTo>
                  <a:pt x="20618" y="21600"/>
                </a:lnTo>
                <a:cubicBezTo>
                  <a:pt x="21160" y="21600"/>
                  <a:pt x="21600" y="20996"/>
                  <a:pt x="21600" y="20250"/>
                </a:cubicBezTo>
                <a:lnTo>
                  <a:pt x="21600" y="6750"/>
                </a:lnTo>
                <a:cubicBezTo>
                  <a:pt x="21600" y="6005"/>
                  <a:pt x="21160" y="5400"/>
                  <a:pt x="20618" y="5400"/>
                </a:cubicBezTo>
                <a:moveTo>
                  <a:pt x="2455" y="4050"/>
                </a:moveTo>
                <a:lnTo>
                  <a:pt x="19145" y="4050"/>
                </a:lnTo>
                <a:cubicBezTo>
                  <a:pt x="19417" y="4050"/>
                  <a:pt x="19636" y="3748"/>
                  <a:pt x="19636" y="3376"/>
                </a:cubicBezTo>
                <a:cubicBezTo>
                  <a:pt x="19636" y="3002"/>
                  <a:pt x="19417" y="2700"/>
                  <a:pt x="19145" y="2700"/>
                </a:cubicBezTo>
                <a:lnTo>
                  <a:pt x="2455" y="2700"/>
                </a:lnTo>
                <a:cubicBezTo>
                  <a:pt x="2183" y="2700"/>
                  <a:pt x="1964" y="3002"/>
                  <a:pt x="1964" y="3376"/>
                </a:cubicBezTo>
                <a:cubicBezTo>
                  <a:pt x="1964" y="3748"/>
                  <a:pt x="2183" y="4050"/>
                  <a:pt x="2455" y="4050"/>
                </a:cubicBezTo>
                <a:moveTo>
                  <a:pt x="4418" y="1350"/>
                </a:moveTo>
                <a:lnTo>
                  <a:pt x="17182" y="1350"/>
                </a:lnTo>
                <a:cubicBezTo>
                  <a:pt x="17453" y="1350"/>
                  <a:pt x="17673" y="1048"/>
                  <a:pt x="17673" y="675"/>
                </a:cubicBezTo>
                <a:cubicBezTo>
                  <a:pt x="17673" y="302"/>
                  <a:pt x="17453" y="0"/>
                  <a:pt x="17182" y="0"/>
                </a:cubicBezTo>
                <a:lnTo>
                  <a:pt x="4418" y="0"/>
                </a:lnTo>
                <a:cubicBezTo>
                  <a:pt x="4147" y="0"/>
                  <a:pt x="3927" y="302"/>
                  <a:pt x="3927" y="675"/>
                </a:cubicBezTo>
                <a:cubicBezTo>
                  <a:pt x="3927" y="1048"/>
                  <a:pt x="4147" y="1350"/>
                  <a:pt x="4418" y="1350"/>
                </a:cubicBezTo>
                <a:moveTo>
                  <a:pt x="5400" y="8100"/>
                </a:moveTo>
                <a:lnTo>
                  <a:pt x="4418" y="8100"/>
                </a:lnTo>
                <a:cubicBezTo>
                  <a:pt x="4147" y="8100"/>
                  <a:pt x="3927" y="8403"/>
                  <a:pt x="3927" y="8775"/>
                </a:cubicBezTo>
                <a:cubicBezTo>
                  <a:pt x="3927" y="9148"/>
                  <a:pt x="4147" y="9450"/>
                  <a:pt x="4418" y="9450"/>
                </a:cubicBezTo>
                <a:lnTo>
                  <a:pt x="5400" y="9450"/>
                </a:lnTo>
                <a:cubicBezTo>
                  <a:pt x="5671" y="9450"/>
                  <a:pt x="5891" y="9148"/>
                  <a:pt x="5891" y="8775"/>
                </a:cubicBezTo>
                <a:cubicBezTo>
                  <a:pt x="5891" y="8403"/>
                  <a:pt x="5671" y="8100"/>
                  <a:pt x="5400" y="8100"/>
                </a:cubicBezTo>
              </a:path>
            </a:pathLst>
          </a:custGeom>
          <a:solidFill>
            <a:srgbClr val="D14FAA"/>
          </a:solidFill>
          <a:ln w="12700">
            <a:miter lim="400000"/>
          </a:ln>
        </p:spPr>
        <p:txBody>
          <a:bodyPr lIns="38100" tIns="38100" rIns="38100" bIns="38100" anchor="ctr"/>
          <a:lstStyle/>
          <a:p>
            <a:endParaRPr>
              <a:solidFill>
                <a:prstClr val="black"/>
              </a:solidFill>
            </a:endParaRPr>
          </a:p>
        </p:txBody>
      </p:sp>
    </p:spTree>
    <p:extLst>
      <p:ext uri="{BB962C8B-B14F-4D97-AF65-F5344CB8AC3E}">
        <p14:creationId xmlns:p14="http://schemas.microsoft.com/office/powerpoint/2010/main" val="11620884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2341601" y="2297924"/>
            <a:ext cx="1754372" cy="151452"/>
          </a:xfrm>
          <a:prstGeom prst="rect">
            <a:avLst/>
          </a:prstGeom>
          <a:noFill/>
        </p:spPr>
        <p:txBody>
          <a:bodyPr wrap="square" lIns="0" tIns="0" rIns="0" bIns="0"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lang="en-US" sz="1200" b="1" spc="200" dirty="0">
                <a:solidFill>
                  <a:srgbClr val="000000"/>
                </a:solidFill>
                <a:latin typeface="Titillium" charset="0"/>
                <a:ea typeface="Titillium" charset="0"/>
                <a:cs typeface="Titillium" charset="0"/>
              </a:rPr>
              <a:t>Ads</a:t>
            </a:r>
            <a:endParaRPr kumimoji="0" lang="en-US" sz="1200" b="1" i="0" u="none" strike="noStrike" kern="1200" cap="none" spc="200" normalizeH="0" baseline="0" noProof="0" dirty="0">
              <a:ln>
                <a:noFill/>
              </a:ln>
              <a:solidFill>
                <a:srgbClr val="000000"/>
              </a:solidFill>
              <a:effectLst/>
              <a:uLnTx/>
              <a:uFillTx/>
              <a:latin typeface="Titillium" charset="0"/>
              <a:ea typeface="Titillium" charset="0"/>
              <a:cs typeface="Titillium" charset="0"/>
            </a:endParaRPr>
          </a:p>
        </p:txBody>
      </p:sp>
      <p:sp>
        <p:nvSpPr>
          <p:cNvPr id="13" name="TextBox 12"/>
          <p:cNvSpPr txBox="1"/>
          <p:nvPr/>
        </p:nvSpPr>
        <p:spPr>
          <a:xfrm>
            <a:off x="2061519" y="2552958"/>
            <a:ext cx="2314538" cy="525400"/>
          </a:xfrm>
          <a:prstGeom prst="rect">
            <a:avLst/>
          </a:prstGeom>
          <a:noFill/>
        </p:spPr>
        <p:txBody>
          <a:bodyPr wrap="square" lIns="0" tIns="0" rIns="91440" bIns="0" rtlCol="0">
            <a:spAutoFit/>
          </a:bodyPr>
          <a:lstStyle/>
          <a:p>
            <a:pPr lvl="0" algn="ctr">
              <a:lnSpc>
                <a:spcPct val="150000"/>
              </a:lnSpc>
            </a:pPr>
            <a:r>
              <a:rPr lang="en-GB" sz="1200" dirty="0">
                <a:solidFill>
                  <a:srgbClr val="000000">
                    <a:alpha val="60000"/>
                  </a:srgbClr>
                </a:solidFill>
                <a:latin typeface="Titillium" charset="0"/>
                <a:ea typeface="Titillium" charset="0"/>
                <a:cs typeface="Titillium" charset="0"/>
              </a:rPr>
              <a:t>platform to post ad for their spare room. </a:t>
            </a:r>
            <a:endParaRPr kumimoji="0" lang="en-US" sz="1200" b="0" i="0" u="none" strike="noStrike" kern="1200" cap="none" spc="0" normalizeH="0" baseline="0" noProof="0" dirty="0">
              <a:ln>
                <a:noFill/>
              </a:ln>
              <a:solidFill>
                <a:srgbClr val="000000">
                  <a:alpha val="60000"/>
                </a:srgbClr>
              </a:solidFill>
              <a:effectLst/>
              <a:uLnTx/>
              <a:uFillTx/>
              <a:latin typeface="Titillium" charset="0"/>
              <a:ea typeface="Titillium" charset="0"/>
              <a:cs typeface="Titillium" charset="0"/>
            </a:endParaRPr>
          </a:p>
        </p:txBody>
      </p:sp>
      <p:sp>
        <p:nvSpPr>
          <p:cNvPr id="16" name="TextBox 15"/>
          <p:cNvSpPr txBox="1"/>
          <p:nvPr/>
        </p:nvSpPr>
        <p:spPr>
          <a:xfrm>
            <a:off x="2341601" y="4661116"/>
            <a:ext cx="1754372" cy="151452"/>
          </a:xfrm>
          <a:prstGeom prst="rect">
            <a:avLst/>
          </a:prstGeom>
          <a:noFill/>
        </p:spPr>
        <p:txBody>
          <a:bodyPr wrap="square" lIns="0" tIns="0" rIns="0" bIns="0"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lang="en-US" sz="1200" b="1" spc="200" dirty="0">
                <a:solidFill>
                  <a:srgbClr val="000000"/>
                </a:solidFill>
                <a:latin typeface="Titillium" charset="0"/>
                <a:ea typeface="Titillium" charset="0"/>
                <a:cs typeface="Titillium" charset="0"/>
              </a:rPr>
              <a:t>Sharing</a:t>
            </a:r>
            <a:endParaRPr kumimoji="0" lang="en-US" sz="1200" b="1" i="0" u="none" strike="noStrike" kern="1200" cap="none" spc="200" normalizeH="0" baseline="0" noProof="0" dirty="0">
              <a:ln>
                <a:noFill/>
              </a:ln>
              <a:solidFill>
                <a:srgbClr val="000000"/>
              </a:solidFill>
              <a:effectLst/>
              <a:uLnTx/>
              <a:uFillTx/>
              <a:latin typeface="Titillium" charset="0"/>
              <a:ea typeface="Titillium" charset="0"/>
              <a:cs typeface="Titillium" charset="0"/>
            </a:endParaRPr>
          </a:p>
        </p:txBody>
      </p:sp>
      <p:sp>
        <p:nvSpPr>
          <p:cNvPr id="17" name="TextBox 16"/>
          <p:cNvSpPr txBox="1"/>
          <p:nvPr/>
        </p:nvSpPr>
        <p:spPr>
          <a:xfrm>
            <a:off x="2061519" y="4916150"/>
            <a:ext cx="2314538" cy="525400"/>
          </a:xfrm>
          <a:prstGeom prst="rect">
            <a:avLst/>
          </a:prstGeom>
          <a:noFill/>
        </p:spPr>
        <p:txBody>
          <a:bodyPr wrap="square" lIns="0" tIns="0" rIns="91440" bIns="0" rtlCol="0">
            <a:spAutoFit/>
          </a:bodyPr>
          <a:lstStyle/>
          <a:p>
            <a:pPr lvl="0" algn="ctr">
              <a:lnSpc>
                <a:spcPct val="150000"/>
              </a:lnSpc>
            </a:pPr>
            <a:r>
              <a:rPr lang="en-GB" sz="1200" dirty="0">
                <a:solidFill>
                  <a:srgbClr val="000000">
                    <a:alpha val="60000"/>
                  </a:srgbClr>
                </a:solidFill>
                <a:latin typeface="Titillium" charset="0"/>
                <a:ea typeface="Titillium" charset="0"/>
                <a:cs typeface="Titillium" charset="0"/>
              </a:rPr>
              <a:t> help other people by sharing their spare room. </a:t>
            </a:r>
            <a:endParaRPr kumimoji="0" lang="en-US" sz="1200" b="0" i="0" u="none" strike="noStrike" kern="1200" cap="none" spc="0" normalizeH="0" baseline="0" noProof="0" dirty="0">
              <a:ln>
                <a:noFill/>
              </a:ln>
              <a:solidFill>
                <a:srgbClr val="000000">
                  <a:alpha val="60000"/>
                </a:srgbClr>
              </a:solidFill>
              <a:effectLst/>
              <a:uLnTx/>
              <a:uFillTx/>
              <a:latin typeface="Titillium" charset="0"/>
              <a:ea typeface="Titillium" charset="0"/>
              <a:cs typeface="Titillium" charset="0"/>
            </a:endParaRPr>
          </a:p>
        </p:txBody>
      </p:sp>
      <p:sp>
        <p:nvSpPr>
          <p:cNvPr id="19" name="TextBox 18"/>
          <p:cNvSpPr txBox="1"/>
          <p:nvPr/>
        </p:nvSpPr>
        <p:spPr>
          <a:xfrm>
            <a:off x="8100144" y="2297924"/>
            <a:ext cx="1754372" cy="151452"/>
          </a:xfrm>
          <a:prstGeom prst="rect">
            <a:avLst/>
          </a:prstGeom>
          <a:noFill/>
        </p:spPr>
        <p:txBody>
          <a:bodyPr wrap="square" lIns="0" tIns="0" rIns="0" bIns="0"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lang="en-US" sz="1200" b="1" spc="200" dirty="0">
                <a:solidFill>
                  <a:srgbClr val="000000"/>
                </a:solidFill>
                <a:latin typeface="Titillium" charset="0"/>
                <a:ea typeface="Titillium" charset="0"/>
                <a:cs typeface="Titillium" charset="0"/>
              </a:rPr>
              <a:t>Search</a:t>
            </a:r>
            <a:endParaRPr kumimoji="0" lang="en-US" sz="1200" b="1" i="0" u="none" strike="noStrike" kern="1200" cap="none" spc="200" normalizeH="0" baseline="0" noProof="0" dirty="0">
              <a:ln>
                <a:noFill/>
              </a:ln>
              <a:solidFill>
                <a:srgbClr val="000000"/>
              </a:solidFill>
              <a:effectLst/>
              <a:uLnTx/>
              <a:uFillTx/>
              <a:latin typeface="Titillium" charset="0"/>
              <a:ea typeface="Titillium" charset="0"/>
              <a:cs typeface="Titillium" charset="0"/>
            </a:endParaRPr>
          </a:p>
        </p:txBody>
      </p:sp>
      <p:sp>
        <p:nvSpPr>
          <p:cNvPr id="20" name="TextBox 19"/>
          <p:cNvSpPr txBox="1"/>
          <p:nvPr/>
        </p:nvSpPr>
        <p:spPr>
          <a:xfrm>
            <a:off x="7820062" y="2552958"/>
            <a:ext cx="2314538" cy="248401"/>
          </a:xfrm>
          <a:prstGeom prst="rect">
            <a:avLst/>
          </a:prstGeom>
          <a:noFill/>
        </p:spPr>
        <p:txBody>
          <a:bodyPr wrap="square" lIns="0" tIns="0" rIns="91440" bIns="0" rtlCol="0">
            <a:spAutoFit/>
          </a:bodyPr>
          <a:lstStyle/>
          <a:p>
            <a:pPr lvl="0" algn="ctr">
              <a:lnSpc>
                <a:spcPct val="150000"/>
              </a:lnSpc>
            </a:pPr>
            <a:r>
              <a:rPr lang="en-GB" sz="1200" dirty="0">
                <a:solidFill>
                  <a:srgbClr val="000000">
                    <a:alpha val="60000"/>
                  </a:srgbClr>
                </a:solidFill>
                <a:latin typeface="Titillium" charset="0"/>
                <a:ea typeface="Titillium" charset="0"/>
                <a:cs typeface="Titillium" charset="0"/>
              </a:rPr>
              <a:t>help user search for suitable room. </a:t>
            </a:r>
            <a:endParaRPr kumimoji="0" lang="en-US" sz="1200" b="0" i="0" u="none" strike="noStrike" kern="1200" cap="none" spc="0" normalizeH="0" baseline="0" noProof="0" dirty="0">
              <a:ln>
                <a:noFill/>
              </a:ln>
              <a:solidFill>
                <a:srgbClr val="000000">
                  <a:alpha val="60000"/>
                </a:srgbClr>
              </a:solidFill>
              <a:effectLst/>
              <a:uLnTx/>
              <a:uFillTx/>
              <a:latin typeface="Titillium" charset="0"/>
              <a:ea typeface="Titillium" charset="0"/>
              <a:cs typeface="Titillium" charset="0"/>
            </a:endParaRPr>
          </a:p>
        </p:txBody>
      </p:sp>
      <p:sp>
        <p:nvSpPr>
          <p:cNvPr id="22" name="TextBox 21"/>
          <p:cNvSpPr txBox="1"/>
          <p:nvPr/>
        </p:nvSpPr>
        <p:spPr>
          <a:xfrm>
            <a:off x="8100144" y="4661116"/>
            <a:ext cx="1754372" cy="151452"/>
          </a:xfrm>
          <a:prstGeom prst="rect">
            <a:avLst/>
          </a:prstGeom>
          <a:noFill/>
        </p:spPr>
        <p:txBody>
          <a:bodyPr wrap="square" lIns="0" tIns="0" rIns="0" bIns="0"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lang="en-US" sz="1200" b="1" spc="200" dirty="0">
                <a:solidFill>
                  <a:srgbClr val="000000"/>
                </a:solidFill>
                <a:latin typeface="Titillium" charset="0"/>
                <a:ea typeface="Titillium" charset="0"/>
                <a:cs typeface="Titillium" charset="0"/>
              </a:rPr>
              <a:t>Easy</a:t>
            </a:r>
            <a:endParaRPr kumimoji="0" lang="en-US" sz="1200" b="1" i="0" u="none" strike="noStrike" kern="1200" cap="none" spc="200" normalizeH="0" baseline="0" noProof="0" dirty="0">
              <a:ln>
                <a:noFill/>
              </a:ln>
              <a:solidFill>
                <a:srgbClr val="000000"/>
              </a:solidFill>
              <a:effectLst/>
              <a:uLnTx/>
              <a:uFillTx/>
              <a:latin typeface="Titillium" charset="0"/>
              <a:ea typeface="Titillium" charset="0"/>
              <a:cs typeface="Titillium" charset="0"/>
            </a:endParaRPr>
          </a:p>
        </p:txBody>
      </p:sp>
      <p:sp>
        <p:nvSpPr>
          <p:cNvPr id="23" name="TextBox 22"/>
          <p:cNvSpPr txBox="1"/>
          <p:nvPr/>
        </p:nvSpPr>
        <p:spPr>
          <a:xfrm>
            <a:off x="7820062" y="4916150"/>
            <a:ext cx="2314538" cy="525400"/>
          </a:xfrm>
          <a:prstGeom prst="rect">
            <a:avLst/>
          </a:prstGeom>
          <a:noFill/>
        </p:spPr>
        <p:txBody>
          <a:bodyPr wrap="square" lIns="0" tIns="0" rIns="91440" bIns="0" rtlCol="0">
            <a:spAutoFit/>
          </a:bodyPr>
          <a:lstStyle/>
          <a:p>
            <a:pPr lvl="0" algn="ctr">
              <a:lnSpc>
                <a:spcPct val="150000"/>
              </a:lnSpc>
            </a:pPr>
            <a:r>
              <a:rPr lang="en-GB" sz="1200" dirty="0">
                <a:solidFill>
                  <a:srgbClr val="000000">
                    <a:alpha val="60000"/>
                  </a:srgbClr>
                </a:solidFill>
                <a:latin typeface="Titillium" charset="0"/>
                <a:ea typeface="Titillium" charset="0"/>
                <a:cs typeface="Titillium" charset="0"/>
              </a:rPr>
              <a:t> get spare and vacant room without going house to house. </a:t>
            </a:r>
          </a:p>
        </p:txBody>
      </p:sp>
      <p:pic>
        <p:nvPicPr>
          <p:cNvPr id="3" name="Picture 2">
            <a:extLst>
              <a:ext uri="{FF2B5EF4-FFF2-40B4-BE49-F238E27FC236}">
                <a16:creationId xmlns:a16="http://schemas.microsoft.com/office/drawing/2014/main" id="{39EE0D34-1826-4B15-918B-96EBC1E98588}"/>
              </a:ext>
            </a:extLst>
          </p:cNvPr>
          <p:cNvPicPr>
            <a:picLocks noChangeAspect="1"/>
          </p:cNvPicPr>
          <p:nvPr/>
        </p:nvPicPr>
        <p:blipFill>
          <a:blip r:embed="rId2"/>
          <a:stretch>
            <a:fillRect/>
          </a:stretch>
        </p:blipFill>
        <p:spPr>
          <a:xfrm>
            <a:off x="8832690" y="4186806"/>
            <a:ext cx="280440" cy="280440"/>
          </a:xfrm>
          <a:prstGeom prst="rect">
            <a:avLst/>
          </a:prstGeom>
        </p:spPr>
      </p:pic>
      <p:sp>
        <p:nvSpPr>
          <p:cNvPr id="18" name="Shape 3644">
            <a:extLst>
              <a:ext uri="{FF2B5EF4-FFF2-40B4-BE49-F238E27FC236}">
                <a16:creationId xmlns:a16="http://schemas.microsoft.com/office/drawing/2014/main" id="{BCC982E6-250C-457F-A11B-E10170D78B7D}"/>
              </a:ext>
            </a:extLst>
          </p:cNvPr>
          <p:cNvSpPr/>
          <p:nvPr/>
        </p:nvSpPr>
        <p:spPr>
          <a:xfrm>
            <a:off x="8832550" y="1806786"/>
            <a:ext cx="280580" cy="280580"/>
          </a:xfrm>
          <a:custGeom>
            <a:avLst/>
            <a:gdLst/>
            <a:ahLst/>
            <a:cxnLst>
              <a:cxn ang="0">
                <a:pos x="wd2" y="hd2"/>
              </a:cxn>
              <a:cxn ang="5400000">
                <a:pos x="wd2" y="hd2"/>
              </a:cxn>
              <a:cxn ang="10800000">
                <a:pos x="wd2" y="hd2"/>
              </a:cxn>
              <a:cxn ang="16200000">
                <a:pos x="wd2" y="hd2"/>
              </a:cxn>
            </a:cxnLst>
            <a:rect l="0" t="0" r="r" b="b"/>
            <a:pathLst>
              <a:path w="21600" h="21600" extrusionOk="0">
                <a:moveTo>
                  <a:pt x="9327" y="17673"/>
                </a:moveTo>
                <a:cubicBezTo>
                  <a:pt x="4718" y="17673"/>
                  <a:pt x="982" y="13936"/>
                  <a:pt x="982" y="9327"/>
                </a:cubicBezTo>
                <a:cubicBezTo>
                  <a:pt x="982" y="4718"/>
                  <a:pt x="4718" y="982"/>
                  <a:pt x="9327" y="982"/>
                </a:cubicBezTo>
                <a:cubicBezTo>
                  <a:pt x="13936" y="982"/>
                  <a:pt x="17673" y="4718"/>
                  <a:pt x="17673" y="9327"/>
                </a:cubicBezTo>
                <a:cubicBezTo>
                  <a:pt x="17673" y="13936"/>
                  <a:pt x="13936" y="17673"/>
                  <a:pt x="9327" y="17673"/>
                </a:cubicBezTo>
                <a:moveTo>
                  <a:pt x="21456" y="20762"/>
                </a:moveTo>
                <a:lnTo>
                  <a:pt x="16253" y="15559"/>
                </a:lnTo>
                <a:cubicBezTo>
                  <a:pt x="17741" y="13907"/>
                  <a:pt x="18655" y="11726"/>
                  <a:pt x="18655" y="9327"/>
                </a:cubicBezTo>
                <a:cubicBezTo>
                  <a:pt x="18655" y="4176"/>
                  <a:pt x="14479" y="0"/>
                  <a:pt x="9327" y="0"/>
                </a:cubicBezTo>
                <a:cubicBezTo>
                  <a:pt x="4176" y="0"/>
                  <a:pt x="0" y="4176"/>
                  <a:pt x="0" y="9327"/>
                </a:cubicBezTo>
                <a:cubicBezTo>
                  <a:pt x="0" y="14479"/>
                  <a:pt x="4176" y="18655"/>
                  <a:pt x="9327" y="18655"/>
                </a:cubicBezTo>
                <a:cubicBezTo>
                  <a:pt x="11726" y="18655"/>
                  <a:pt x="13907" y="17742"/>
                  <a:pt x="15559" y="16253"/>
                </a:cubicBezTo>
                <a:lnTo>
                  <a:pt x="20762" y="21456"/>
                </a:lnTo>
                <a:cubicBezTo>
                  <a:pt x="20851" y="21546"/>
                  <a:pt x="20973" y="21600"/>
                  <a:pt x="21109" y="21600"/>
                </a:cubicBezTo>
                <a:cubicBezTo>
                  <a:pt x="21380" y="21600"/>
                  <a:pt x="21600" y="21381"/>
                  <a:pt x="21600" y="21109"/>
                </a:cubicBezTo>
                <a:cubicBezTo>
                  <a:pt x="21600" y="20974"/>
                  <a:pt x="21545" y="20851"/>
                  <a:pt x="21456" y="20762"/>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21" name="Shape 3788">
            <a:extLst>
              <a:ext uri="{FF2B5EF4-FFF2-40B4-BE49-F238E27FC236}">
                <a16:creationId xmlns:a16="http://schemas.microsoft.com/office/drawing/2014/main" id="{00D63607-CA0A-4CD6-9F82-28D70EC27794}"/>
              </a:ext>
            </a:extLst>
          </p:cNvPr>
          <p:cNvSpPr/>
          <p:nvPr/>
        </p:nvSpPr>
        <p:spPr>
          <a:xfrm>
            <a:off x="3078497" y="1812440"/>
            <a:ext cx="280580" cy="280580"/>
          </a:xfrm>
          <a:custGeom>
            <a:avLst/>
            <a:gdLst/>
            <a:ahLst/>
            <a:cxnLst>
              <a:cxn ang="0">
                <a:pos x="wd2" y="hd2"/>
              </a:cxn>
              <a:cxn ang="5400000">
                <a:pos x="wd2" y="hd2"/>
              </a:cxn>
              <a:cxn ang="10800000">
                <a:pos x="wd2" y="hd2"/>
              </a:cxn>
              <a:cxn ang="16200000">
                <a:pos x="wd2" y="hd2"/>
              </a:cxn>
            </a:cxnLst>
            <a:rect l="0" t="0" r="r" b="b"/>
            <a:pathLst>
              <a:path w="21600" h="21600" extrusionOk="0">
                <a:moveTo>
                  <a:pt x="17850" y="17620"/>
                </a:moveTo>
                <a:cubicBezTo>
                  <a:pt x="17269" y="17122"/>
                  <a:pt x="16604" y="16682"/>
                  <a:pt x="15855" y="16325"/>
                </a:cubicBezTo>
                <a:cubicBezTo>
                  <a:pt x="15868" y="16284"/>
                  <a:pt x="15882" y="16244"/>
                  <a:pt x="15895" y="16203"/>
                </a:cubicBezTo>
                <a:cubicBezTo>
                  <a:pt x="16131" y="15457"/>
                  <a:pt x="16320" y="14656"/>
                  <a:pt x="16454" y="13812"/>
                </a:cubicBezTo>
                <a:cubicBezTo>
                  <a:pt x="16470" y="13704"/>
                  <a:pt x="16484" y="13596"/>
                  <a:pt x="16499" y="13488"/>
                </a:cubicBezTo>
                <a:cubicBezTo>
                  <a:pt x="16544" y="13166"/>
                  <a:pt x="16581" y="12839"/>
                  <a:pt x="16610" y="12507"/>
                </a:cubicBezTo>
                <a:cubicBezTo>
                  <a:pt x="16621" y="12383"/>
                  <a:pt x="16632" y="12260"/>
                  <a:pt x="16641" y="12135"/>
                </a:cubicBezTo>
                <a:cubicBezTo>
                  <a:pt x="16660" y="11859"/>
                  <a:pt x="16664" y="11574"/>
                  <a:pt x="16673" y="11291"/>
                </a:cubicBezTo>
                <a:lnTo>
                  <a:pt x="20598" y="11291"/>
                </a:lnTo>
                <a:cubicBezTo>
                  <a:pt x="20476" y="13747"/>
                  <a:pt x="19450" y="15962"/>
                  <a:pt x="17850" y="17620"/>
                </a:cubicBezTo>
                <a:moveTo>
                  <a:pt x="13714" y="20178"/>
                </a:moveTo>
                <a:cubicBezTo>
                  <a:pt x="13925" y="19958"/>
                  <a:pt x="14127" y="19710"/>
                  <a:pt x="14321" y="19444"/>
                </a:cubicBezTo>
                <a:cubicBezTo>
                  <a:pt x="14339" y="19419"/>
                  <a:pt x="14357" y="19395"/>
                  <a:pt x="14375" y="19369"/>
                </a:cubicBezTo>
                <a:cubicBezTo>
                  <a:pt x="14764" y="18822"/>
                  <a:pt x="15116" y="18192"/>
                  <a:pt x="15420" y="17488"/>
                </a:cubicBezTo>
                <a:cubicBezTo>
                  <a:pt x="15436" y="17450"/>
                  <a:pt x="15451" y="17410"/>
                  <a:pt x="15467" y="17372"/>
                </a:cubicBezTo>
                <a:cubicBezTo>
                  <a:pt x="15485" y="17329"/>
                  <a:pt x="15499" y="17282"/>
                  <a:pt x="15516" y="17239"/>
                </a:cubicBezTo>
                <a:cubicBezTo>
                  <a:pt x="16123" y="17536"/>
                  <a:pt x="16665" y="17890"/>
                  <a:pt x="17142" y="18285"/>
                </a:cubicBezTo>
                <a:cubicBezTo>
                  <a:pt x="16149" y="19129"/>
                  <a:pt x="14989" y="19782"/>
                  <a:pt x="13714" y="20178"/>
                </a:cubicBezTo>
                <a:moveTo>
                  <a:pt x="11291" y="20569"/>
                </a:moveTo>
                <a:lnTo>
                  <a:pt x="11291" y="16221"/>
                </a:lnTo>
                <a:cubicBezTo>
                  <a:pt x="12498" y="16271"/>
                  <a:pt x="13638" y="16493"/>
                  <a:pt x="14652" y="16869"/>
                </a:cubicBezTo>
                <a:cubicBezTo>
                  <a:pt x="13850" y="18909"/>
                  <a:pt x="12654" y="20298"/>
                  <a:pt x="11291" y="20569"/>
                </a:cubicBezTo>
                <a:moveTo>
                  <a:pt x="11291" y="11291"/>
                </a:moveTo>
                <a:lnTo>
                  <a:pt x="15697" y="11291"/>
                </a:lnTo>
                <a:cubicBezTo>
                  <a:pt x="15654" y="12996"/>
                  <a:pt x="15392" y="14581"/>
                  <a:pt x="14970" y="15948"/>
                </a:cubicBezTo>
                <a:cubicBezTo>
                  <a:pt x="13855" y="15534"/>
                  <a:pt x="12608" y="15291"/>
                  <a:pt x="11291" y="15240"/>
                </a:cubicBezTo>
                <a:cubicBezTo>
                  <a:pt x="11291" y="15240"/>
                  <a:pt x="11291" y="11291"/>
                  <a:pt x="11291" y="11291"/>
                </a:cubicBezTo>
                <a:close/>
                <a:moveTo>
                  <a:pt x="11291" y="6361"/>
                </a:moveTo>
                <a:cubicBezTo>
                  <a:pt x="12608" y="6309"/>
                  <a:pt x="13855" y="6066"/>
                  <a:pt x="14970" y="5652"/>
                </a:cubicBezTo>
                <a:cubicBezTo>
                  <a:pt x="15392" y="7019"/>
                  <a:pt x="15654" y="8605"/>
                  <a:pt x="15697" y="10309"/>
                </a:cubicBezTo>
                <a:lnTo>
                  <a:pt x="11291" y="10309"/>
                </a:lnTo>
                <a:cubicBezTo>
                  <a:pt x="11291" y="10309"/>
                  <a:pt x="11291" y="6361"/>
                  <a:pt x="11291" y="6361"/>
                </a:cubicBezTo>
                <a:close/>
                <a:moveTo>
                  <a:pt x="11291" y="1032"/>
                </a:moveTo>
                <a:cubicBezTo>
                  <a:pt x="12654" y="1302"/>
                  <a:pt x="13850" y="2691"/>
                  <a:pt x="14652" y="4731"/>
                </a:cubicBezTo>
                <a:cubicBezTo>
                  <a:pt x="13638" y="5107"/>
                  <a:pt x="12498" y="5329"/>
                  <a:pt x="11291" y="5379"/>
                </a:cubicBezTo>
                <a:cubicBezTo>
                  <a:pt x="11291" y="5379"/>
                  <a:pt x="11291" y="1032"/>
                  <a:pt x="11291" y="1032"/>
                </a:cubicBezTo>
                <a:close/>
                <a:moveTo>
                  <a:pt x="17142" y="3315"/>
                </a:moveTo>
                <a:cubicBezTo>
                  <a:pt x="16665" y="3711"/>
                  <a:pt x="16123" y="4065"/>
                  <a:pt x="15516" y="4361"/>
                </a:cubicBezTo>
                <a:cubicBezTo>
                  <a:pt x="15499" y="4318"/>
                  <a:pt x="15485" y="4271"/>
                  <a:pt x="15467" y="4229"/>
                </a:cubicBezTo>
                <a:cubicBezTo>
                  <a:pt x="15451" y="4190"/>
                  <a:pt x="15436" y="4151"/>
                  <a:pt x="15420" y="4112"/>
                </a:cubicBezTo>
                <a:cubicBezTo>
                  <a:pt x="15116" y="3408"/>
                  <a:pt x="14764" y="2778"/>
                  <a:pt x="14375" y="2231"/>
                </a:cubicBezTo>
                <a:cubicBezTo>
                  <a:pt x="14357" y="2206"/>
                  <a:pt x="14339" y="2181"/>
                  <a:pt x="14321" y="2156"/>
                </a:cubicBezTo>
                <a:cubicBezTo>
                  <a:pt x="14127" y="1891"/>
                  <a:pt x="13925" y="1643"/>
                  <a:pt x="13714" y="1422"/>
                </a:cubicBezTo>
                <a:cubicBezTo>
                  <a:pt x="14989" y="1818"/>
                  <a:pt x="16149" y="2471"/>
                  <a:pt x="17142" y="3315"/>
                </a:cubicBezTo>
                <a:moveTo>
                  <a:pt x="20598" y="10309"/>
                </a:moveTo>
                <a:lnTo>
                  <a:pt x="16673" y="10309"/>
                </a:lnTo>
                <a:cubicBezTo>
                  <a:pt x="16664" y="10027"/>
                  <a:pt x="16660" y="9742"/>
                  <a:pt x="16641" y="9465"/>
                </a:cubicBezTo>
                <a:cubicBezTo>
                  <a:pt x="16632" y="9340"/>
                  <a:pt x="16621" y="9217"/>
                  <a:pt x="16610" y="9093"/>
                </a:cubicBezTo>
                <a:cubicBezTo>
                  <a:pt x="16581" y="8761"/>
                  <a:pt x="16544" y="8435"/>
                  <a:pt x="16499" y="8112"/>
                </a:cubicBezTo>
                <a:cubicBezTo>
                  <a:pt x="16484" y="8005"/>
                  <a:pt x="16470" y="7896"/>
                  <a:pt x="16454" y="7789"/>
                </a:cubicBezTo>
                <a:cubicBezTo>
                  <a:pt x="16320" y="6944"/>
                  <a:pt x="16131" y="6144"/>
                  <a:pt x="15895" y="5397"/>
                </a:cubicBezTo>
                <a:cubicBezTo>
                  <a:pt x="15882" y="5357"/>
                  <a:pt x="15868" y="5317"/>
                  <a:pt x="15855" y="5276"/>
                </a:cubicBezTo>
                <a:cubicBezTo>
                  <a:pt x="16604" y="4918"/>
                  <a:pt x="17269" y="4478"/>
                  <a:pt x="17850" y="3981"/>
                </a:cubicBezTo>
                <a:cubicBezTo>
                  <a:pt x="19450" y="5638"/>
                  <a:pt x="20476" y="7853"/>
                  <a:pt x="20598" y="10309"/>
                </a:cubicBezTo>
                <a:moveTo>
                  <a:pt x="10309" y="5379"/>
                </a:moveTo>
                <a:cubicBezTo>
                  <a:pt x="9101" y="5329"/>
                  <a:pt x="7961" y="5107"/>
                  <a:pt x="6947" y="4731"/>
                </a:cubicBezTo>
                <a:cubicBezTo>
                  <a:pt x="7749" y="2691"/>
                  <a:pt x="8945" y="1302"/>
                  <a:pt x="10309" y="1032"/>
                </a:cubicBezTo>
                <a:cubicBezTo>
                  <a:pt x="10309" y="1032"/>
                  <a:pt x="10309" y="5379"/>
                  <a:pt x="10309" y="5379"/>
                </a:cubicBezTo>
                <a:close/>
                <a:moveTo>
                  <a:pt x="10309" y="10309"/>
                </a:moveTo>
                <a:lnTo>
                  <a:pt x="5902" y="10309"/>
                </a:lnTo>
                <a:cubicBezTo>
                  <a:pt x="5945" y="8605"/>
                  <a:pt x="6207" y="7019"/>
                  <a:pt x="6629" y="5652"/>
                </a:cubicBezTo>
                <a:cubicBezTo>
                  <a:pt x="7744" y="6066"/>
                  <a:pt x="8991" y="6309"/>
                  <a:pt x="10309" y="6361"/>
                </a:cubicBezTo>
                <a:cubicBezTo>
                  <a:pt x="10309" y="6361"/>
                  <a:pt x="10309" y="10309"/>
                  <a:pt x="10309" y="10309"/>
                </a:cubicBezTo>
                <a:close/>
                <a:moveTo>
                  <a:pt x="10309" y="15240"/>
                </a:moveTo>
                <a:cubicBezTo>
                  <a:pt x="8991" y="15291"/>
                  <a:pt x="7744" y="15534"/>
                  <a:pt x="6629" y="15948"/>
                </a:cubicBezTo>
                <a:cubicBezTo>
                  <a:pt x="6207" y="14581"/>
                  <a:pt x="5945" y="12996"/>
                  <a:pt x="5902" y="11291"/>
                </a:cubicBezTo>
                <a:lnTo>
                  <a:pt x="10309" y="11291"/>
                </a:lnTo>
                <a:cubicBezTo>
                  <a:pt x="10309" y="11291"/>
                  <a:pt x="10309" y="15240"/>
                  <a:pt x="10309" y="15240"/>
                </a:cubicBezTo>
                <a:close/>
                <a:moveTo>
                  <a:pt x="10309" y="20569"/>
                </a:moveTo>
                <a:cubicBezTo>
                  <a:pt x="8945" y="20298"/>
                  <a:pt x="7749" y="18909"/>
                  <a:pt x="6947" y="16869"/>
                </a:cubicBezTo>
                <a:cubicBezTo>
                  <a:pt x="7961" y="16493"/>
                  <a:pt x="9101" y="16271"/>
                  <a:pt x="10309" y="16221"/>
                </a:cubicBezTo>
                <a:cubicBezTo>
                  <a:pt x="10309" y="16221"/>
                  <a:pt x="10309" y="20569"/>
                  <a:pt x="10309" y="20569"/>
                </a:cubicBezTo>
                <a:close/>
                <a:moveTo>
                  <a:pt x="4458" y="18285"/>
                </a:moveTo>
                <a:cubicBezTo>
                  <a:pt x="4934" y="17890"/>
                  <a:pt x="5476" y="17536"/>
                  <a:pt x="6083" y="17239"/>
                </a:cubicBezTo>
                <a:cubicBezTo>
                  <a:pt x="6100" y="17282"/>
                  <a:pt x="6114" y="17329"/>
                  <a:pt x="6132" y="17372"/>
                </a:cubicBezTo>
                <a:cubicBezTo>
                  <a:pt x="6148" y="17410"/>
                  <a:pt x="6163" y="17450"/>
                  <a:pt x="6180" y="17488"/>
                </a:cubicBezTo>
                <a:cubicBezTo>
                  <a:pt x="6483" y="18192"/>
                  <a:pt x="6834" y="18822"/>
                  <a:pt x="7224" y="19369"/>
                </a:cubicBezTo>
                <a:cubicBezTo>
                  <a:pt x="7242" y="19395"/>
                  <a:pt x="7260" y="19419"/>
                  <a:pt x="7278" y="19444"/>
                </a:cubicBezTo>
                <a:cubicBezTo>
                  <a:pt x="7472" y="19710"/>
                  <a:pt x="7674" y="19958"/>
                  <a:pt x="7886" y="20178"/>
                </a:cubicBezTo>
                <a:cubicBezTo>
                  <a:pt x="6610" y="19782"/>
                  <a:pt x="5451" y="19129"/>
                  <a:pt x="4458" y="18285"/>
                </a:cubicBezTo>
                <a:moveTo>
                  <a:pt x="1002" y="11291"/>
                </a:moveTo>
                <a:lnTo>
                  <a:pt x="4927" y="11291"/>
                </a:lnTo>
                <a:cubicBezTo>
                  <a:pt x="4935" y="11574"/>
                  <a:pt x="4940" y="11859"/>
                  <a:pt x="4958" y="12135"/>
                </a:cubicBezTo>
                <a:cubicBezTo>
                  <a:pt x="4967" y="12260"/>
                  <a:pt x="4978" y="12383"/>
                  <a:pt x="4989" y="12507"/>
                </a:cubicBezTo>
                <a:cubicBezTo>
                  <a:pt x="5018" y="12839"/>
                  <a:pt x="5055" y="13166"/>
                  <a:pt x="5100" y="13488"/>
                </a:cubicBezTo>
                <a:cubicBezTo>
                  <a:pt x="5115" y="13596"/>
                  <a:pt x="5129" y="13704"/>
                  <a:pt x="5145" y="13812"/>
                </a:cubicBezTo>
                <a:cubicBezTo>
                  <a:pt x="5279" y="14656"/>
                  <a:pt x="5468" y="15457"/>
                  <a:pt x="5704" y="16203"/>
                </a:cubicBezTo>
                <a:cubicBezTo>
                  <a:pt x="5717" y="16244"/>
                  <a:pt x="5731" y="16284"/>
                  <a:pt x="5744" y="16325"/>
                </a:cubicBezTo>
                <a:cubicBezTo>
                  <a:pt x="4995" y="16682"/>
                  <a:pt x="4329" y="17122"/>
                  <a:pt x="3749" y="17620"/>
                </a:cubicBezTo>
                <a:cubicBezTo>
                  <a:pt x="2150" y="15962"/>
                  <a:pt x="1123" y="13747"/>
                  <a:pt x="1002" y="11291"/>
                </a:cubicBezTo>
                <a:moveTo>
                  <a:pt x="3749" y="3981"/>
                </a:moveTo>
                <a:cubicBezTo>
                  <a:pt x="4329" y="4478"/>
                  <a:pt x="4995" y="4918"/>
                  <a:pt x="5744" y="5276"/>
                </a:cubicBezTo>
                <a:cubicBezTo>
                  <a:pt x="5731" y="5317"/>
                  <a:pt x="5717" y="5357"/>
                  <a:pt x="5704" y="5397"/>
                </a:cubicBezTo>
                <a:cubicBezTo>
                  <a:pt x="5468" y="6144"/>
                  <a:pt x="5279" y="6944"/>
                  <a:pt x="5145" y="7789"/>
                </a:cubicBezTo>
                <a:cubicBezTo>
                  <a:pt x="5129" y="7896"/>
                  <a:pt x="5115" y="8005"/>
                  <a:pt x="5100" y="8112"/>
                </a:cubicBezTo>
                <a:cubicBezTo>
                  <a:pt x="5055" y="8435"/>
                  <a:pt x="5018" y="8761"/>
                  <a:pt x="4989" y="9093"/>
                </a:cubicBezTo>
                <a:cubicBezTo>
                  <a:pt x="4978" y="9217"/>
                  <a:pt x="4967" y="9340"/>
                  <a:pt x="4958" y="9465"/>
                </a:cubicBezTo>
                <a:cubicBezTo>
                  <a:pt x="4940" y="9742"/>
                  <a:pt x="4935" y="10027"/>
                  <a:pt x="4927" y="10309"/>
                </a:cubicBezTo>
                <a:lnTo>
                  <a:pt x="1002" y="10309"/>
                </a:lnTo>
                <a:cubicBezTo>
                  <a:pt x="1123" y="7853"/>
                  <a:pt x="2150" y="5638"/>
                  <a:pt x="3749" y="3981"/>
                </a:cubicBezTo>
                <a:moveTo>
                  <a:pt x="7886" y="1422"/>
                </a:moveTo>
                <a:cubicBezTo>
                  <a:pt x="7674" y="1643"/>
                  <a:pt x="7472" y="1891"/>
                  <a:pt x="7278" y="2156"/>
                </a:cubicBezTo>
                <a:cubicBezTo>
                  <a:pt x="7260" y="2181"/>
                  <a:pt x="7242" y="2206"/>
                  <a:pt x="7224" y="2231"/>
                </a:cubicBezTo>
                <a:cubicBezTo>
                  <a:pt x="6834" y="2778"/>
                  <a:pt x="6483" y="3408"/>
                  <a:pt x="6180" y="4112"/>
                </a:cubicBezTo>
                <a:cubicBezTo>
                  <a:pt x="6163" y="4151"/>
                  <a:pt x="6148" y="4190"/>
                  <a:pt x="6132" y="4229"/>
                </a:cubicBezTo>
                <a:cubicBezTo>
                  <a:pt x="6114" y="4271"/>
                  <a:pt x="6100" y="4318"/>
                  <a:pt x="6083" y="4361"/>
                </a:cubicBezTo>
                <a:cubicBezTo>
                  <a:pt x="5476" y="4065"/>
                  <a:pt x="4934" y="3711"/>
                  <a:pt x="4458" y="3315"/>
                </a:cubicBezTo>
                <a:cubicBezTo>
                  <a:pt x="5451" y="2471"/>
                  <a:pt x="6610" y="1818"/>
                  <a:pt x="7886" y="1422"/>
                </a:cubicBezTo>
                <a:moveTo>
                  <a:pt x="10800" y="0"/>
                </a:moveTo>
                <a:cubicBezTo>
                  <a:pt x="4835" y="0"/>
                  <a:pt x="0" y="4835"/>
                  <a:pt x="0" y="10800"/>
                </a:cubicBezTo>
                <a:cubicBezTo>
                  <a:pt x="0" y="16765"/>
                  <a:pt x="4835" y="21600"/>
                  <a:pt x="10800" y="21600"/>
                </a:cubicBezTo>
                <a:cubicBezTo>
                  <a:pt x="16764" y="21600"/>
                  <a:pt x="21600" y="16765"/>
                  <a:pt x="21600" y="10800"/>
                </a:cubicBezTo>
                <a:cubicBezTo>
                  <a:pt x="21600" y="4835"/>
                  <a:pt x="16764" y="0"/>
                  <a:pt x="10800" y="0"/>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24" name="Shape 3689">
            <a:extLst>
              <a:ext uri="{FF2B5EF4-FFF2-40B4-BE49-F238E27FC236}">
                <a16:creationId xmlns:a16="http://schemas.microsoft.com/office/drawing/2014/main" id="{E6F7A0A4-784A-4696-BBAE-920F29323982}"/>
              </a:ext>
            </a:extLst>
          </p:cNvPr>
          <p:cNvSpPr/>
          <p:nvPr/>
        </p:nvSpPr>
        <p:spPr>
          <a:xfrm>
            <a:off x="3078497" y="4224763"/>
            <a:ext cx="280580" cy="255135"/>
          </a:xfrm>
          <a:custGeom>
            <a:avLst/>
            <a:gdLst/>
            <a:ahLst/>
            <a:cxnLst>
              <a:cxn ang="0">
                <a:pos x="wd2" y="hd2"/>
              </a:cxn>
              <a:cxn ang="5400000">
                <a:pos x="wd2" y="hd2"/>
              </a:cxn>
              <a:cxn ang="10800000">
                <a:pos x="wd2" y="hd2"/>
              </a:cxn>
              <a:cxn ang="16200000">
                <a:pos x="wd2" y="hd2"/>
              </a:cxn>
            </a:cxnLst>
            <a:rect l="0" t="0" r="r" b="b"/>
            <a:pathLst>
              <a:path w="21600" h="21600" extrusionOk="0">
                <a:moveTo>
                  <a:pt x="1016" y="20520"/>
                </a:moveTo>
                <a:cubicBezTo>
                  <a:pt x="1258" y="18675"/>
                  <a:pt x="2752" y="17922"/>
                  <a:pt x="4191" y="17361"/>
                </a:cubicBezTo>
                <a:cubicBezTo>
                  <a:pt x="5156" y="17087"/>
                  <a:pt x="6884" y="15971"/>
                  <a:pt x="6884" y="13567"/>
                </a:cubicBezTo>
                <a:cubicBezTo>
                  <a:pt x="6884" y="11509"/>
                  <a:pt x="6113" y="10507"/>
                  <a:pt x="5698" y="9969"/>
                </a:cubicBezTo>
                <a:cubicBezTo>
                  <a:pt x="5646" y="9901"/>
                  <a:pt x="5599" y="9842"/>
                  <a:pt x="5562" y="9785"/>
                </a:cubicBezTo>
                <a:cubicBezTo>
                  <a:pt x="5550" y="9768"/>
                  <a:pt x="5538" y="9751"/>
                  <a:pt x="5526" y="9734"/>
                </a:cubicBezTo>
                <a:cubicBezTo>
                  <a:pt x="5491" y="9662"/>
                  <a:pt x="5297" y="9177"/>
                  <a:pt x="5553" y="8011"/>
                </a:cubicBezTo>
                <a:cubicBezTo>
                  <a:pt x="5604" y="7777"/>
                  <a:pt x="5583" y="7531"/>
                  <a:pt x="5493" y="7311"/>
                </a:cubicBezTo>
                <a:cubicBezTo>
                  <a:pt x="5249" y="6721"/>
                  <a:pt x="4603" y="5151"/>
                  <a:pt x="5035" y="3987"/>
                </a:cubicBezTo>
                <a:cubicBezTo>
                  <a:pt x="5619" y="2410"/>
                  <a:pt x="6140" y="2098"/>
                  <a:pt x="7085" y="1642"/>
                </a:cubicBezTo>
                <a:cubicBezTo>
                  <a:pt x="7132" y="1619"/>
                  <a:pt x="7177" y="1592"/>
                  <a:pt x="7220" y="1562"/>
                </a:cubicBezTo>
                <a:cubicBezTo>
                  <a:pt x="7458" y="1393"/>
                  <a:pt x="8233" y="1080"/>
                  <a:pt x="9029" y="1080"/>
                </a:cubicBezTo>
                <a:cubicBezTo>
                  <a:pt x="9467" y="1080"/>
                  <a:pt x="9840" y="1171"/>
                  <a:pt x="10137" y="1353"/>
                </a:cubicBezTo>
                <a:cubicBezTo>
                  <a:pt x="10491" y="1569"/>
                  <a:pt x="10825" y="1968"/>
                  <a:pt x="11308" y="3213"/>
                </a:cubicBezTo>
                <a:cubicBezTo>
                  <a:pt x="11991" y="4974"/>
                  <a:pt x="11820" y="6477"/>
                  <a:pt x="11347" y="7186"/>
                </a:cubicBezTo>
                <a:cubicBezTo>
                  <a:pt x="11175" y="7442"/>
                  <a:pt x="11116" y="7769"/>
                  <a:pt x="11184" y="8078"/>
                </a:cubicBezTo>
                <a:cubicBezTo>
                  <a:pt x="11422" y="9163"/>
                  <a:pt x="11247" y="9602"/>
                  <a:pt x="11210" y="9679"/>
                </a:cubicBezTo>
                <a:cubicBezTo>
                  <a:pt x="11181" y="9712"/>
                  <a:pt x="11153" y="9748"/>
                  <a:pt x="11129" y="9785"/>
                </a:cubicBezTo>
                <a:cubicBezTo>
                  <a:pt x="11091" y="9842"/>
                  <a:pt x="11044" y="9901"/>
                  <a:pt x="10992" y="9969"/>
                </a:cubicBezTo>
                <a:cubicBezTo>
                  <a:pt x="10578" y="10507"/>
                  <a:pt x="9806" y="11509"/>
                  <a:pt x="9806" y="13567"/>
                </a:cubicBezTo>
                <a:cubicBezTo>
                  <a:pt x="9806" y="15971"/>
                  <a:pt x="11535" y="17087"/>
                  <a:pt x="12500" y="17361"/>
                </a:cubicBezTo>
                <a:cubicBezTo>
                  <a:pt x="13925" y="17915"/>
                  <a:pt x="15432" y="18664"/>
                  <a:pt x="15675" y="20520"/>
                </a:cubicBezTo>
                <a:cubicBezTo>
                  <a:pt x="15675" y="20520"/>
                  <a:pt x="1016" y="20520"/>
                  <a:pt x="1016" y="20520"/>
                </a:cubicBezTo>
                <a:close/>
                <a:moveTo>
                  <a:pt x="12782" y="16326"/>
                </a:moveTo>
                <a:cubicBezTo>
                  <a:pt x="12782" y="16326"/>
                  <a:pt x="10788" y="15813"/>
                  <a:pt x="10788" y="13567"/>
                </a:cubicBezTo>
                <a:cubicBezTo>
                  <a:pt x="10788" y="11595"/>
                  <a:pt x="11607" y="10900"/>
                  <a:pt x="11923" y="10420"/>
                </a:cubicBezTo>
                <a:cubicBezTo>
                  <a:pt x="11923" y="10420"/>
                  <a:pt x="12573" y="9806"/>
                  <a:pt x="12138" y="7825"/>
                </a:cubicBezTo>
                <a:cubicBezTo>
                  <a:pt x="12863" y="6739"/>
                  <a:pt x="12999" y="4821"/>
                  <a:pt x="12211" y="2789"/>
                </a:cubicBezTo>
                <a:cubicBezTo>
                  <a:pt x="11716" y="1513"/>
                  <a:pt x="11279" y="815"/>
                  <a:pt x="10613" y="409"/>
                </a:cubicBezTo>
                <a:cubicBezTo>
                  <a:pt x="10124" y="111"/>
                  <a:pt x="9569" y="0"/>
                  <a:pt x="9029" y="0"/>
                </a:cubicBezTo>
                <a:cubicBezTo>
                  <a:pt x="8023" y="0"/>
                  <a:pt x="7070" y="384"/>
                  <a:pt x="6690" y="653"/>
                </a:cubicBezTo>
                <a:cubicBezTo>
                  <a:pt x="5576" y="1192"/>
                  <a:pt x="4828" y="1688"/>
                  <a:pt x="4126" y="3579"/>
                </a:cubicBezTo>
                <a:cubicBezTo>
                  <a:pt x="3556" y="5114"/>
                  <a:pt x="4241" y="6891"/>
                  <a:pt x="4598" y="7757"/>
                </a:cubicBezTo>
                <a:cubicBezTo>
                  <a:pt x="4163" y="9739"/>
                  <a:pt x="4767" y="10420"/>
                  <a:pt x="4767" y="10420"/>
                </a:cubicBezTo>
                <a:cubicBezTo>
                  <a:pt x="5083" y="10900"/>
                  <a:pt x="5903" y="11595"/>
                  <a:pt x="5903" y="13567"/>
                </a:cubicBezTo>
                <a:cubicBezTo>
                  <a:pt x="5903" y="15813"/>
                  <a:pt x="3909" y="16326"/>
                  <a:pt x="3909" y="16326"/>
                </a:cubicBezTo>
                <a:cubicBezTo>
                  <a:pt x="2642" y="16816"/>
                  <a:pt x="0" y="17821"/>
                  <a:pt x="0" y="21060"/>
                </a:cubicBezTo>
                <a:cubicBezTo>
                  <a:pt x="0" y="21060"/>
                  <a:pt x="0" y="21600"/>
                  <a:pt x="491" y="21600"/>
                </a:cubicBezTo>
                <a:lnTo>
                  <a:pt x="16200" y="21600"/>
                </a:lnTo>
                <a:cubicBezTo>
                  <a:pt x="16691" y="21600"/>
                  <a:pt x="16691" y="21060"/>
                  <a:pt x="16691" y="21060"/>
                </a:cubicBezTo>
                <a:cubicBezTo>
                  <a:pt x="16691" y="17821"/>
                  <a:pt x="14048" y="16816"/>
                  <a:pt x="12782" y="16326"/>
                </a:cubicBezTo>
                <a:moveTo>
                  <a:pt x="18035" y="15773"/>
                </a:moveTo>
                <a:cubicBezTo>
                  <a:pt x="18035" y="15773"/>
                  <a:pt x="16217" y="15311"/>
                  <a:pt x="16217" y="13290"/>
                </a:cubicBezTo>
                <a:cubicBezTo>
                  <a:pt x="16217" y="11514"/>
                  <a:pt x="17087" y="10889"/>
                  <a:pt x="17376" y="10458"/>
                </a:cubicBezTo>
                <a:cubicBezTo>
                  <a:pt x="17376" y="10458"/>
                  <a:pt x="17968" y="9905"/>
                  <a:pt x="17572" y="8122"/>
                </a:cubicBezTo>
                <a:cubicBezTo>
                  <a:pt x="18232" y="7145"/>
                  <a:pt x="18387" y="5419"/>
                  <a:pt x="17669" y="3589"/>
                </a:cubicBezTo>
                <a:cubicBezTo>
                  <a:pt x="17218" y="2442"/>
                  <a:pt x="16666" y="1814"/>
                  <a:pt x="16059" y="1448"/>
                </a:cubicBezTo>
                <a:cubicBezTo>
                  <a:pt x="15612" y="1179"/>
                  <a:pt x="15107" y="1081"/>
                  <a:pt x="14614" y="1081"/>
                </a:cubicBezTo>
                <a:cubicBezTo>
                  <a:pt x="13880" y="1081"/>
                  <a:pt x="13182" y="1301"/>
                  <a:pt x="12753" y="1513"/>
                </a:cubicBezTo>
                <a:cubicBezTo>
                  <a:pt x="12878" y="1781"/>
                  <a:pt x="12997" y="2064"/>
                  <a:pt x="13115" y="2365"/>
                </a:cubicBezTo>
                <a:cubicBezTo>
                  <a:pt x="13131" y="2408"/>
                  <a:pt x="13143" y="2453"/>
                  <a:pt x="13159" y="2496"/>
                </a:cubicBezTo>
                <a:cubicBezTo>
                  <a:pt x="13436" y="2360"/>
                  <a:pt x="13994" y="2159"/>
                  <a:pt x="14614" y="2159"/>
                </a:cubicBezTo>
                <a:cubicBezTo>
                  <a:pt x="15001" y="2159"/>
                  <a:pt x="15328" y="2239"/>
                  <a:pt x="15588" y="2396"/>
                </a:cubicBezTo>
                <a:cubicBezTo>
                  <a:pt x="15893" y="2579"/>
                  <a:pt x="16347" y="2947"/>
                  <a:pt x="16767" y="4018"/>
                </a:cubicBezTo>
                <a:cubicBezTo>
                  <a:pt x="17366" y="5540"/>
                  <a:pt x="17207" y="6853"/>
                  <a:pt x="16784" y="7478"/>
                </a:cubicBezTo>
                <a:cubicBezTo>
                  <a:pt x="16610" y="7736"/>
                  <a:pt x="16549" y="8066"/>
                  <a:pt x="16618" y="8379"/>
                </a:cubicBezTo>
                <a:cubicBezTo>
                  <a:pt x="16817" y="9273"/>
                  <a:pt x="16689" y="9648"/>
                  <a:pt x="16656" y="9723"/>
                </a:cubicBezTo>
                <a:cubicBezTo>
                  <a:pt x="16631" y="9753"/>
                  <a:pt x="16607" y="9785"/>
                  <a:pt x="16584" y="9819"/>
                </a:cubicBezTo>
                <a:cubicBezTo>
                  <a:pt x="16565" y="9848"/>
                  <a:pt x="16497" y="9929"/>
                  <a:pt x="16447" y="9988"/>
                </a:cubicBezTo>
                <a:cubicBezTo>
                  <a:pt x="16023" y="10487"/>
                  <a:pt x="15236" y="11418"/>
                  <a:pt x="15236" y="13290"/>
                </a:cubicBezTo>
                <a:cubicBezTo>
                  <a:pt x="15236" y="15520"/>
                  <a:pt x="16851" y="16555"/>
                  <a:pt x="17757" y="16810"/>
                </a:cubicBezTo>
                <a:cubicBezTo>
                  <a:pt x="19050" y="17306"/>
                  <a:pt x="20311" y="17925"/>
                  <a:pt x="20570" y="19439"/>
                </a:cubicBezTo>
                <a:lnTo>
                  <a:pt x="17464" y="19439"/>
                </a:lnTo>
                <a:cubicBezTo>
                  <a:pt x="17553" y="19773"/>
                  <a:pt x="17615" y="20131"/>
                  <a:pt x="17645" y="20519"/>
                </a:cubicBezTo>
                <a:lnTo>
                  <a:pt x="21152" y="20519"/>
                </a:lnTo>
                <a:cubicBezTo>
                  <a:pt x="21600" y="20519"/>
                  <a:pt x="21600" y="20034"/>
                  <a:pt x="21600" y="20034"/>
                </a:cubicBezTo>
                <a:cubicBezTo>
                  <a:pt x="21600" y="17119"/>
                  <a:pt x="19191" y="16215"/>
                  <a:pt x="18035" y="15773"/>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30" name="AutoShape 3">
            <a:extLst>
              <a:ext uri="{FF2B5EF4-FFF2-40B4-BE49-F238E27FC236}">
                <a16:creationId xmlns:a16="http://schemas.microsoft.com/office/drawing/2014/main" id="{85AFFBB0-5DB0-4D3D-A115-DF43CF89A02E}"/>
              </a:ext>
            </a:extLst>
          </p:cNvPr>
          <p:cNvSpPr>
            <a:spLocks/>
          </p:cNvSpPr>
          <p:nvPr/>
        </p:nvSpPr>
        <p:spPr bwMode="auto">
          <a:xfrm>
            <a:off x="4584834" y="2082526"/>
            <a:ext cx="2922628" cy="2922624"/>
          </a:xfrm>
          <a:custGeom>
            <a:avLst/>
            <a:gdLst/>
            <a:ahLst/>
            <a:cxnLst/>
            <a:rect l="0" t="0" r="r" b="b"/>
            <a:pathLst>
              <a:path w="20465" h="20465">
                <a:moveTo>
                  <a:pt x="18764" y="6107"/>
                </a:moveTo>
                <a:cubicBezTo>
                  <a:pt x="21033" y="8376"/>
                  <a:pt x="21033" y="12090"/>
                  <a:pt x="18764" y="14359"/>
                </a:cubicBezTo>
                <a:lnTo>
                  <a:pt x="14359" y="18764"/>
                </a:lnTo>
                <a:cubicBezTo>
                  <a:pt x="12090" y="21033"/>
                  <a:pt x="8376" y="21033"/>
                  <a:pt x="6107" y="18764"/>
                </a:cubicBezTo>
                <a:lnTo>
                  <a:pt x="1702" y="14359"/>
                </a:lnTo>
                <a:cubicBezTo>
                  <a:pt x="-567" y="12090"/>
                  <a:pt x="-567" y="8376"/>
                  <a:pt x="1702" y="6107"/>
                </a:cubicBezTo>
                <a:lnTo>
                  <a:pt x="6107" y="1702"/>
                </a:lnTo>
                <a:cubicBezTo>
                  <a:pt x="8376" y="-567"/>
                  <a:pt x="12090" y="-567"/>
                  <a:pt x="14359" y="1702"/>
                </a:cubicBezTo>
                <a:lnTo>
                  <a:pt x="18764" y="6107"/>
                </a:lnTo>
                <a:close/>
                <a:moveTo>
                  <a:pt x="18764" y="6107"/>
                </a:moveTo>
              </a:path>
            </a:pathLst>
          </a:custGeom>
          <a:gradFill>
            <a:gsLst>
              <a:gs pos="0">
                <a:schemeClr val="accent1"/>
              </a:gs>
              <a:gs pos="100000">
                <a:schemeClr val="accent2"/>
              </a:gs>
            </a:gsLst>
            <a:lin ang="2700000" scaled="0"/>
          </a:gradFill>
          <a:ln>
            <a:noFill/>
          </a:ln>
        </p:spPr>
        <p:txBody>
          <a:bodyPr lIns="0" tIns="0" rIns="0" bIns="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0BA52FDF-6C65-415B-81C8-1CDEE594645C}"/>
              </a:ext>
            </a:extLst>
          </p:cNvPr>
          <p:cNvSpPr txBox="1"/>
          <p:nvPr/>
        </p:nvSpPr>
        <p:spPr>
          <a:xfrm>
            <a:off x="5109059" y="2970800"/>
            <a:ext cx="1804725" cy="1077218"/>
          </a:xfrm>
          <a:prstGeom prst="rect">
            <a:avLst/>
          </a:prstGeom>
          <a:noFill/>
        </p:spPr>
        <p:txBody>
          <a:bodyPr wrap="none" rtlCol="0">
            <a:spAutoFit/>
          </a:bodyPr>
          <a:lstStyle/>
          <a:p>
            <a:pPr algn="ctr"/>
            <a:r>
              <a:rPr lang="en-US" sz="3200" b="1" dirty="0">
                <a:solidFill>
                  <a:schemeClr val="bg1"/>
                </a:solidFill>
                <a:latin typeface="Titillium"/>
              </a:rPr>
              <a:t>Our</a:t>
            </a:r>
          </a:p>
          <a:p>
            <a:pPr algn="ctr"/>
            <a:r>
              <a:rPr lang="en-US" sz="3200" b="1" dirty="0">
                <a:solidFill>
                  <a:schemeClr val="bg1"/>
                </a:solidFill>
                <a:latin typeface="Titillium"/>
              </a:rPr>
              <a:t>Objective</a:t>
            </a:r>
          </a:p>
        </p:txBody>
      </p:sp>
    </p:spTree>
    <p:extLst>
      <p:ext uri="{BB962C8B-B14F-4D97-AF65-F5344CB8AC3E}">
        <p14:creationId xmlns:p14="http://schemas.microsoft.com/office/powerpoint/2010/main" val="14563396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utoShape 3"/>
          <p:cNvSpPr>
            <a:spLocks/>
          </p:cNvSpPr>
          <p:nvPr/>
        </p:nvSpPr>
        <p:spPr bwMode="auto">
          <a:xfrm>
            <a:off x="7183333" y="2412280"/>
            <a:ext cx="2922628" cy="2922624"/>
          </a:xfrm>
          <a:custGeom>
            <a:avLst/>
            <a:gdLst/>
            <a:ahLst/>
            <a:cxnLst/>
            <a:rect l="0" t="0" r="r" b="b"/>
            <a:pathLst>
              <a:path w="20465" h="20465">
                <a:moveTo>
                  <a:pt x="18764" y="6107"/>
                </a:moveTo>
                <a:cubicBezTo>
                  <a:pt x="21033" y="8376"/>
                  <a:pt x="21033" y="12090"/>
                  <a:pt x="18764" y="14359"/>
                </a:cubicBezTo>
                <a:lnTo>
                  <a:pt x="14359" y="18764"/>
                </a:lnTo>
                <a:cubicBezTo>
                  <a:pt x="12090" y="21033"/>
                  <a:pt x="8376" y="21033"/>
                  <a:pt x="6107" y="18764"/>
                </a:cubicBezTo>
                <a:lnTo>
                  <a:pt x="1702" y="14359"/>
                </a:lnTo>
                <a:cubicBezTo>
                  <a:pt x="-567" y="12090"/>
                  <a:pt x="-567" y="8376"/>
                  <a:pt x="1702" y="6107"/>
                </a:cubicBezTo>
                <a:lnTo>
                  <a:pt x="6107" y="1702"/>
                </a:lnTo>
                <a:cubicBezTo>
                  <a:pt x="8376" y="-567"/>
                  <a:pt x="12090" y="-567"/>
                  <a:pt x="14359" y="1702"/>
                </a:cubicBezTo>
                <a:lnTo>
                  <a:pt x="18764" y="6107"/>
                </a:lnTo>
                <a:close/>
                <a:moveTo>
                  <a:pt x="18764" y="6107"/>
                </a:moveTo>
              </a:path>
            </a:pathLst>
          </a:custGeom>
          <a:noFill/>
          <a:ln w="25400">
            <a:gradFill>
              <a:gsLst>
                <a:gs pos="0">
                  <a:schemeClr val="accent1"/>
                </a:gs>
                <a:gs pos="100000">
                  <a:schemeClr val="accent2"/>
                </a:gs>
              </a:gsLst>
              <a:lin ang="2700000" scaled="0"/>
            </a:gradFill>
          </a:ln>
        </p:spPr>
        <p:txBody>
          <a:bodyPr lIns="0" tIns="0" rIns="0" bIns="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p:cNvSpPr>
            <a:spLocks noGrp="1"/>
          </p:cNvSpPr>
          <p:nvPr>
            <p:ph type="title"/>
          </p:nvPr>
        </p:nvSpPr>
        <p:spPr/>
        <p:txBody>
          <a:bodyPr/>
          <a:lstStyle/>
          <a:p>
            <a:r>
              <a:rPr lang="en-US" dirty="0"/>
              <a:t>Scope and Application</a:t>
            </a:r>
          </a:p>
        </p:txBody>
      </p:sp>
      <p:sp>
        <p:nvSpPr>
          <p:cNvPr id="4" name="AutoShape 3"/>
          <p:cNvSpPr>
            <a:spLocks/>
          </p:cNvSpPr>
          <p:nvPr/>
        </p:nvSpPr>
        <p:spPr bwMode="auto">
          <a:xfrm>
            <a:off x="2096600" y="2412280"/>
            <a:ext cx="2922628" cy="2922624"/>
          </a:xfrm>
          <a:custGeom>
            <a:avLst/>
            <a:gdLst/>
            <a:ahLst/>
            <a:cxnLst/>
            <a:rect l="0" t="0" r="r" b="b"/>
            <a:pathLst>
              <a:path w="20465" h="20465">
                <a:moveTo>
                  <a:pt x="18764" y="6107"/>
                </a:moveTo>
                <a:cubicBezTo>
                  <a:pt x="21033" y="8376"/>
                  <a:pt x="21033" y="12090"/>
                  <a:pt x="18764" y="14359"/>
                </a:cubicBezTo>
                <a:lnTo>
                  <a:pt x="14359" y="18764"/>
                </a:lnTo>
                <a:cubicBezTo>
                  <a:pt x="12090" y="21033"/>
                  <a:pt x="8376" y="21033"/>
                  <a:pt x="6107" y="18764"/>
                </a:cubicBezTo>
                <a:lnTo>
                  <a:pt x="1702" y="14359"/>
                </a:lnTo>
                <a:cubicBezTo>
                  <a:pt x="-567" y="12090"/>
                  <a:pt x="-567" y="8376"/>
                  <a:pt x="1702" y="6107"/>
                </a:cubicBezTo>
                <a:lnTo>
                  <a:pt x="6107" y="1702"/>
                </a:lnTo>
                <a:cubicBezTo>
                  <a:pt x="8376" y="-567"/>
                  <a:pt x="12090" y="-567"/>
                  <a:pt x="14359" y="1702"/>
                </a:cubicBezTo>
                <a:lnTo>
                  <a:pt x="18764" y="6107"/>
                </a:lnTo>
                <a:close/>
                <a:moveTo>
                  <a:pt x="18764" y="6107"/>
                </a:moveTo>
              </a:path>
            </a:pathLst>
          </a:custGeom>
          <a:noFill/>
          <a:ln w="25400">
            <a:gradFill>
              <a:gsLst>
                <a:gs pos="0">
                  <a:schemeClr val="accent1"/>
                </a:gs>
                <a:gs pos="100000">
                  <a:schemeClr val="accent2"/>
                </a:gs>
              </a:gsLst>
              <a:lin ang="2700000" scaled="0"/>
            </a:gradFill>
          </a:ln>
        </p:spPr>
        <p:txBody>
          <a:bodyPr lIns="0" tIns="0" rIns="0" bIns="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5" name="AutoShape 3"/>
          <p:cNvSpPr>
            <a:spLocks/>
          </p:cNvSpPr>
          <p:nvPr/>
        </p:nvSpPr>
        <p:spPr bwMode="auto">
          <a:xfrm>
            <a:off x="4634686" y="2412280"/>
            <a:ext cx="2922628" cy="2922624"/>
          </a:xfrm>
          <a:custGeom>
            <a:avLst/>
            <a:gdLst/>
            <a:ahLst/>
            <a:cxnLst/>
            <a:rect l="0" t="0" r="r" b="b"/>
            <a:pathLst>
              <a:path w="20465" h="20465">
                <a:moveTo>
                  <a:pt x="18764" y="6107"/>
                </a:moveTo>
                <a:cubicBezTo>
                  <a:pt x="21033" y="8376"/>
                  <a:pt x="21033" y="12090"/>
                  <a:pt x="18764" y="14359"/>
                </a:cubicBezTo>
                <a:lnTo>
                  <a:pt x="14359" y="18764"/>
                </a:lnTo>
                <a:cubicBezTo>
                  <a:pt x="12090" y="21033"/>
                  <a:pt x="8376" y="21033"/>
                  <a:pt x="6107" y="18764"/>
                </a:cubicBezTo>
                <a:lnTo>
                  <a:pt x="1702" y="14359"/>
                </a:lnTo>
                <a:cubicBezTo>
                  <a:pt x="-567" y="12090"/>
                  <a:pt x="-567" y="8376"/>
                  <a:pt x="1702" y="6107"/>
                </a:cubicBezTo>
                <a:lnTo>
                  <a:pt x="6107" y="1702"/>
                </a:lnTo>
                <a:cubicBezTo>
                  <a:pt x="8376" y="-567"/>
                  <a:pt x="12090" y="-567"/>
                  <a:pt x="14359" y="1702"/>
                </a:cubicBezTo>
                <a:lnTo>
                  <a:pt x="18764" y="6107"/>
                </a:lnTo>
                <a:close/>
                <a:moveTo>
                  <a:pt x="18764" y="6107"/>
                </a:moveTo>
              </a:path>
            </a:pathLst>
          </a:custGeom>
          <a:gradFill>
            <a:gsLst>
              <a:gs pos="0">
                <a:schemeClr val="accent1"/>
              </a:gs>
              <a:gs pos="100000">
                <a:schemeClr val="accent2"/>
              </a:gs>
            </a:gsLst>
            <a:lin ang="2700000" scaled="0"/>
          </a:gradFill>
          <a:ln>
            <a:noFill/>
          </a:ln>
        </p:spPr>
        <p:txBody>
          <a:bodyPr lIns="0" tIns="0" rIns="0" bIns="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7" name="TextBox 6"/>
          <p:cNvSpPr txBox="1"/>
          <p:nvPr/>
        </p:nvSpPr>
        <p:spPr>
          <a:xfrm>
            <a:off x="5218814" y="3770573"/>
            <a:ext cx="1754372" cy="151452"/>
          </a:xfrm>
          <a:prstGeom prst="rect">
            <a:avLst/>
          </a:prstGeom>
          <a:noFill/>
        </p:spPr>
        <p:txBody>
          <a:bodyPr wrap="square" lIns="0" tIns="0" rIns="0" bIns="0"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200" b="1" i="0" u="none" strike="noStrike" kern="1200" cap="none" spc="200" normalizeH="0" baseline="0" noProof="0" dirty="0">
                <a:ln>
                  <a:noFill/>
                </a:ln>
                <a:solidFill>
                  <a:srgbClr val="FFFFFF"/>
                </a:solidFill>
                <a:effectLst/>
                <a:uLnTx/>
                <a:uFillTx/>
                <a:latin typeface="Titillium" charset="0"/>
                <a:ea typeface="Titillium" charset="0"/>
                <a:cs typeface="Titillium" charset="0"/>
              </a:rPr>
              <a:t>Post Room</a:t>
            </a:r>
          </a:p>
        </p:txBody>
      </p:sp>
      <p:sp>
        <p:nvSpPr>
          <p:cNvPr id="8" name="TextBox 7"/>
          <p:cNvSpPr txBox="1"/>
          <p:nvPr/>
        </p:nvSpPr>
        <p:spPr>
          <a:xfrm>
            <a:off x="5098159" y="4000111"/>
            <a:ext cx="1995684" cy="525400"/>
          </a:xfrm>
          <a:prstGeom prst="rect">
            <a:avLst/>
          </a:prstGeom>
          <a:noFill/>
        </p:spPr>
        <p:txBody>
          <a:bodyPr wrap="square" lIns="0" tIns="0" rIns="91440" bIns="0" rtlCol="0">
            <a:spAutoFit/>
          </a:bodyPr>
          <a:lstStyle/>
          <a:p>
            <a:pPr lvl="0" algn="ctr">
              <a:lnSpc>
                <a:spcPct val="150000"/>
              </a:lnSpc>
            </a:pPr>
            <a:r>
              <a:rPr lang="en-GB" sz="1200" dirty="0">
                <a:solidFill>
                  <a:srgbClr val="FFFFFF">
                    <a:alpha val="60000"/>
                  </a:srgbClr>
                </a:solidFill>
                <a:latin typeface="Titillium" charset="0"/>
                <a:ea typeface="Titillium" charset="0"/>
                <a:cs typeface="Titillium" charset="0"/>
              </a:rPr>
              <a:t> post ad for spare and vacant room</a:t>
            </a:r>
            <a:endParaRPr kumimoji="0" lang="en-US" sz="1200" b="0" i="0" u="none" strike="noStrike" kern="1200" cap="none" spc="0" normalizeH="0" baseline="0" noProof="0" dirty="0">
              <a:ln>
                <a:noFill/>
              </a:ln>
              <a:solidFill>
                <a:srgbClr val="FFFFFF">
                  <a:alpha val="60000"/>
                </a:srgbClr>
              </a:solidFill>
              <a:effectLst/>
              <a:uLnTx/>
              <a:uFillTx/>
              <a:latin typeface="Titillium" charset="0"/>
              <a:ea typeface="Titillium" charset="0"/>
              <a:cs typeface="Titillium" charset="0"/>
            </a:endParaRPr>
          </a:p>
        </p:txBody>
      </p:sp>
      <p:sp>
        <p:nvSpPr>
          <p:cNvPr id="9" name="Shape 3624"/>
          <p:cNvSpPr/>
          <p:nvPr/>
        </p:nvSpPr>
        <p:spPr>
          <a:xfrm>
            <a:off x="5875342" y="2966971"/>
            <a:ext cx="451877" cy="451877"/>
          </a:xfrm>
          <a:custGeom>
            <a:avLst/>
            <a:gdLst/>
            <a:ahLst/>
            <a:cxnLst>
              <a:cxn ang="0">
                <a:pos x="wd2" y="hd2"/>
              </a:cxn>
              <a:cxn ang="5400000">
                <a:pos x="wd2" y="hd2"/>
              </a:cxn>
              <a:cxn ang="10800000">
                <a:pos x="wd2" y="hd2"/>
              </a:cxn>
              <a:cxn ang="16200000">
                <a:pos x="wd2" y="hd2"/>
              </a:cxn>
            </a:cxnLst>
            <a:rect l="0" t="0" r="r" b="b"/>
            <a:pathLst>
              <a:path w="21600" h="21600" extrusionOk="0">
                <a:moveTo>
                  <a:pt x="19755" y="6010"/>
                </a:moveTo>
                <a:lnTo>
                  <a:pt x="18630" y="7136"/>
                </a:lnTo>
                <a:lnTo>
                  <a:pt x="14465" y="2970"/>
                </a:lnTo>
                <a:lnTo>
                  <a:pt x="15590" y="1845"/>
                </a:lnTo>
                <a:cubicBezTo>
                  <a:pt x="15590" y="1845"/>
                  <a:pt x="16391" y="982"/>
                  <a:pt x="17673" y="982"/>
                </a:cubicBezTo>
                <a:cubicBezTo>
                  <a:pt x="19300" y="982"/>
                  <a:pt x="20618" y="2300"/>
                  <a:pt x="20618" y="3927"/>
                </a:cubicBezTo>
                <a:cubicBezTo>
                  <a:pt x="20618" y="4741"/>
                  <a:pt x="20288" y="5477"/>
                  <a:pt x="19755" y="6010"/>
                </a:cubicBezTo>
                <a:moveTo>
                  <a:pt x="7364" y="18402"/>
                </a:moveTo>
                <a:lnTo>
                  <a:pt x="7364" y="14727"/>
                </a:lnTo>
                <a:cubicBezTo>
                  <a:pt x="7364" y="14456"/>
                  <a:pt x="7144" y="14236"/>
                  <a:pt x="6873" y="14236"/>
                </a:cubicBezTo>
                <a:lnTo>
                  <a:pt x="3198" y="14236"/>
                </a:lnTo>
                <a:lnTo>
                  <a:pt x="13770" y="3665"/>
                </a:lnTo>
                <a:lnTo>
                  <a:pt x="17935" y="7830"/>
                </a:lnTo>
                <a:cubicBezTo>
                  <a:pt x="17935" y="7830"/>
                  <a:pt x="7364" y="18402"/>
                  <a:pt x="7364" y="18402"/>
                </a:cubicBezTo>
                <a:close/>
                <a:moveTo>
                  <a:pt x="6382" y="19042"/>
                </a:moveTo>
                <a:lnTo>
                  <a:pt x="2945" y="19845"/>
                </a:lnTo>
                <a:lnTo>
                  <a:pt x="2945" y="18655"/>
                </a:lnTo>
                <a:lnTo>
                  <a:pt x="1755" y="18655"/>
                </a:lnTo>
                <a:lnTo>
                  <a:pt x="2558" y="15218"/>
                </a:lnTo>
                <a:lnTo>
                  <a:pt x="6382" y="15218"/>
                </a:lnTo>
                <a:cubicBezTo>
                  <a:pt x="6382" y="15218"/>
                  <a:pt x="6382" y="19042"/>
                  <a:pt x="6382" y="19042"/>
                </a:cubicBezTo>
                <a:close/>
                <a:moveTo>
                  <a:pt x="17673" y="0"/>
                </a:moveTo>
                <a:cubicBezTo>
                  <a:pt x="16588" y="0"/>
                  <a:pt x="15606" y="439"/>
                  <a:pt x="14896" y="1151"/>
                </a:cubicBezTo>
                <a:lnTo>
                  <a:pt x="1641" y="14405"/>
                </a:lnTo>
                <a:lnTo>
                  <a:pt x="0" y="21600"/>
                </a:lnTo>
                <a:lnTo>
                  <a:pt x="7195" y="19959"/>
                </a:lnTo>
                <a:lnTo>
                  <a:pt x="20449" y="6704"/>
                </a:lnTo>
                <a:cubicBezTo>
                  <a:pt x="21160" y="5994"/>
                  <a:pt x="21600" y="5012"/>
                  <a:pt x="21600" y="3927"/>
                </a:cubicBezTo>
                <a:cubicBezTo>
                  <a:pt x="21600" y="1758"/>
                  <a:pt x="19842" y="0"/>
                  <a:pt x="17673" y="0"/>
                </a:cubicBezTo>
              </a:path>
            </a:pathLst>
          </a:custGeom>
          <a:solidFill>
            <a:schemeClr val="bg1"/>
          </a:solidFill>
          <a:ln w="12700">
            <a:miter lim="400000"/>
          </a:ln>
        </p:spPr>
        <p:txBody>
          <a:bodyPr lIns="38100" tIns="38100" rIns="38100" bIns="3810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 name="TextBox 13"/>
          <p:cNvSpPr txBox="1"/>
          <p:nvPr/>
        </p:nvSpPr>
        <p:spPr>
          <a:xfrm>
            <a:off x="2712574" y="3770573"/>
            <a:ext cx="1754372" cy="151452"/>
          </a:xfrm>
          <a:prstGeom prst="rect">
            <a:avLst/>
          </a:prstGeom>
          <a:noFill/>
        </p:spPr>
        <p:txBody>
          <a:bodyPr wrap="square" lIns="0" tIns="0" rIns="0" bIns="0"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200" b="1" i="0" u="none" strike="noStrike" kern="1200" cap="none" spc="200" normalizeH="0" baseline="0" noProof="0" dirty="0">
                <a:ln>
                  <a:noFill/>
                </a:ln>
                <a:solidFill>
                  <a:srgbClr val="000000"/>
                </a:solidFill>
                <a:effectLst/>
                <a:uLnTx/>
                <a:uFillTx/>
                <a:latin typeface="Titillium" charset="0"/>
                <a:ea typeface="Titillium" charset="0"/>
                <a:cs typeface="Titillium" charset="0"/>
              </a:rPr>
              <a:t>Search Room</a:t>
            </a:r>
          </a:p>
        </p:txBody>
      </p:sp>
      <p:sp>
        <p:nvSpPr>
          <p:cNvPr id="15" name="TextBox 14"/>
          <p:cNvSpPr txBox="1"/>
          <p:nvPr/>
        </p:nvSpPr>
        <p:spPr>
          <a:xfrm>
            <a:off x="2591919" y="4044620"/>
            <a:ext cx="1995684" cy="525400"/>
          </a:xfrm>
          <a:prstGeom prst="rect">
            <a:avLst/>
          </a:prstGeom>
          <a:noFill/>
        </p:spPr>
        <p:txBody>
          <a:bodyPr wrap="square" lIns="0" tIns="0" rIns="91440" bIns="0" rtlCol="0">
            <a:spAutoFit/>
          </a:bodyPr>
          <a:lstStyle/>
          <a:p>
            <a:pPr lvl="0" algn="ctr">
              <a:lnSpc>
                <a:spcPct val="150000"/>
              </a:lnSpc>
            </a:pPr>
            <a:r>
              <a:rPr lang="en-GB" sz="1200" dirty="0">
                <a:solidFill>
                  <a:srgbClr val="000000">
                    <a:alpha val="60000"/>
                  </a:srgbClr>
                </a:solidFill>
                <a:latin typeface="Titillium" charset="0"/>
                <a:ea typeface="Titillium" charset="0"/>
                <a:cs typeface="Titillium" charset="0"/>
              </a:rPr>
              <a:t>To facilitate user to search for spare and vacant room</a:t>
            </a:r>
            <a:endParaRPr kumimoji="0" lang="en-US" sz="1200" b="0" i="0" u="none" strike="noStrike" kern="1200" cap="none" spc="0" normalizeH="0" baseline="0" noProof="0" dirty="0">
              <a:ln>
                <a:noFill/>
              </a:ln>
              <a:solidFill>
                <a:srgbClr val="000000">
                  <a:alpha val="60000"/>
                </a:srgbClr>
              </a:solidFill>
              <a:effectLst/>
              <a:uLnTx/>
              <a:uFillTx/>
              <a:latin typeface="Titillium" charset="0"/>
              <a:ea typeface="Titillium" charset="0"/>
              <a:cs typeface="Titillium" charset="0"/>
            </a:endParaRPr>
          </a:p>
        </p:txBody>
      </p:sp>
      <p:sp>
        <p:nvSpPr>
          <p:cNvPr id="17" name="TextBox 16"/>
          <p:cNvSpPr txBox="1"/>
          <p:nvPr/>
        </p:nvSpPr>
        <p:spPr>
          <a:xfrm>
            <a:off x="7767461" y="3770573"/>
            <a:ext cx="1754372" cy="151452"/>
          </a:xfrm>
          <a:prstGeom prst="rect">
            <a:avLst/>
          </a:prstGeom>
          <a:noFill/>
        </p:spPr>
        <p:txBody>
          <a:bodyPr wrap="square" lIns="0" tIns="0" rIns="0" bIns="0"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200" b="1" i="0" u="none" strike="noStrike" kern="1200" cap="none" spc="200" normalizeH="0" baseline="0" noProof="0" dirty="0">
                <a:ln>
                  <a:noFill/>
                </a:ln>
                <a:solidFill>
                  <a:srgbClr val="000000"/>
                </a:solidFill>
                <a:effectLst/>
                <a:uLnTx/>
                <a:uFillTx/>
                <a:latin typeface="Titillium" charset="0"/>
                <a:ea typeface="Titillium" charset="0"/>
                <a:cs typeface="Titillium" charset="0"/>
              </a:rPr>
              <a:t>Easiness</a:t>
            </a:r>
          </a:p>
        </p:txBody>
      </p:sp>
      <p:sp>
        <p:nvSpPr>
          <p:cNvPr id="18" name="TextBox 17"/>
          <p:cNvSpPr txBox="1"/>
          <p:nvPr/>
        </p:nvSpPr>
        <p:spPr>
          <a:xfrm>
            <a:off x="7646806" y="4000111"/>
            <a:ext cx="1995684" cy="830997"/>
          </a:xfrm>
          <a:prstGeom prst="rect">
            <a:avLst/>
          </a:prstGeom>
          <a:noFill/>
        </p:spPr>
        <p:txBody>
          <a:bodyPr wrap="square" lIns="0" tIns="0" rIns="91440" bIns="0" rtlCol="0">
            <a:spAutoFit/>
          </a:bodyPr>
          <a:lstStyle/>
          <a:p>
            <a:pPr lvl="0" algn="ctr">
              <a:lnSpc>
                <a:spcPct val="150000"/>
              </a:lnSpc>
            </a:pPr>
            <a:r>
              <a:rPr lang="en-GB" sz="1200" dirty="0">
                <a:solidFill>
                  <a:srgbClr val="000000">
                    <a:alpha val="60000"/>
                  </a:srgbClr>
                </a:solidFill>
                <a:latin typeface="Titillium" charset="0"/>
                <a:ea typeface="Titillium" charset="0"/>
                <a:cs typeface="Titillium" charset="0"/>
              </a:rPr>
              <a:t> Will eliminate a hazardous process of traditional room finding. </a:t>
            </a:r>
            <a:endParaRPr kumimoji="0" lang="en-US" sz="1200" b="0" i="0" u="none" strike="noStrike" kern="1200" cap="none" spc="0" normalizeH="0" baseline="0" noProof="0" dirty="0">
              <a:ln>
                <a:noFill/>
              </a:ln>
              <a:solidFill>
                <a:srgbClr val="000000">
                  <a:alpha val="60000"/>
                </a:srgbClr>
              </a:solidFill>
              <a:effectLst/>
              <a:uLnTx/>
              <a:uFillTx/>
              <a:latin typeface="Titillium" charset="0"/>
              <a:ea typeface="Titillium" charset="0"/>
              <a:cs typeface="Titillium" charset="0"/>
            </a:endParaRPr>
          </a:p>
        </p:txBody>
      </p:sp>
      <p:sp>
        <p:nvSpPr>
          <p:cNvPr id="21" name="Shape 3647"/>
          <p:cNvSpPr/>
          <p:nvPr/>
        </p:nvSpPr>
        <p:spPr>
          <a:xfrm>
            <a:off x="8396114" y="2945751"/>
            <a:ext cx="497065" cy="497065"/>
          </a:xfrm>
          <a:custGeom>
            <a:avLst/>
            <a:gdLst/>
            <a:ahLst/>
            <a:cxnLst>
              <a:cxn ang="0">
                <a:pos x="wd2" y="hd2"/>
              </a:cxn>
              <a:cxn ang="5400000">
                <a:pos x="wd2" y="hd2"/>
              </a:cxn>
              <a:cxn ang="10800000">
                <a:pos x="wd2" y="hd2"/>
              </a:cxn>
              <a:cxn ang="16200000">
                <a:pos x="wd2" y="hd2"/>
              </a:cxn>
            </a:cxnLst>
            <a:rect l="0" t="0" r="r" b="b"/>
            <a:pathLst>
              <a:path w="21600" h="21600" extrusionOk="0">
                <a:moveTo>
                  <a:pt x="10800" y="4909"/>
                </a:moveTo>
                <a:cubicBezTo>
                  <a:pt x="5432" y="4909"/>
                  <a:pt x="1080" y="4030"/>
                  <a:pt x="1080" y="2945"/>
                </a:cubicBezTo>
                <a:cubicBezTo>
                  <a:pt x="1080" y="1861"/>
                  <a:pt x="5432" y="982"/>
                  <a:pt x="10800" y="982"/>
                </a:cubicBezTo>
                <a:cubicBezTo>
                  <a:pt x="16168" y="982"/>
                  <a:pt x="20520" y="1861"/>
                  <a:pt x="20520" y="2945"/>
                </a:cubicBezTo>
                <a:cubicBezTo>
                  <a:pt x="20520" y="4030"/>
                  <a:pt x="16168" y="4909"/>
                  <a:pt x="10800" y="4909"/>
                </a:cubicBezTo>
                <a:moveTo>
                  <a:pt x="16305" y="8659"/>
                </a:moveTo>
                <a:cubicBezTo>
                  <a:pt x="14130" y="10260"/>
                  <a:pt x="11880" y="11916"/>
                  <a:pt x="11880" y="14727"/>
                </a:cubicBezTo>
                <a:cubicBezTo>
                  <a:pt x="11880" y="17561"/>
                  <a:pt x="11880" y="19270"/>
                  <a:pt x="11642" y="20135"/>
                </a:cubicBezTo>
                <a:cubicBezTo>
                  <a:pt x="11522" y="20573"/>
                  <a:pt x="11509" y="20618"/>
                  <a:pt x="10800" y="20618"/>
                </a:cubicBezTo>
                <a:cubicBezTo>
                  <a:pt x="10091" y="20618"/>
                  <a:pt x="10078" y="20573"/>
                  <a:pt x="9957" y="20135"/>
                </a:cubicBezTo>
                <a:cubicBezTo>
                  <a:pt x="9818" y="19627"/>
                  <a:pt x="9761" y="18820"/>
                  <a:pt x="9738" y="17673"/>
                </a:cubicBezTo>
                <a:lnTo>
                  <a:pt x="10260" y="17673"/>
                </a:lnTo>
                <a:cubicBezTo>
                  <a:pt x="10558" y="17673"/>
                  <a:pt x="10800" y="17453"/>
                  <a:pt x="10800" y="17182"/>
                </a:cubicBezTo>
                <a:cubicBezTo>
                  <a:pt x="10800" y="16911"/>
                  <a:pt x="10558" y="16691"/>
                  <a:pt x="10260" y="16691"/>
                </a:cubicBezTo>
                <a:lnTo>
                  <a:pt x="9724" y="16691"/>
                </a:lnTo>
                <a:cubicBezTo>
                  <a:pt x="9722" y="16381"/>
                  <a:pt x="9721" y="16059"/>
                  <a:pt x="9721" y="15709"/>
                </a:cubicBezTo>
                <a:lnTo>
                  <a:pt x="10260" y="15709"/>
                </a:lnTo>
                <a:cubicBezTo>
                  <a:pt x="10558" y="15709"/>
                  <a:pt x="10800" y="15489"/>
                  <a:pt x="10800" y="15218"/>
                </a:cubicBezTo>
                <a:cubicBezTo>
                  <a:pt x="10800" y="14947"/>
                  <a:pt x="10558" y="14727"/>
                  <a:pt x="10260" y="14727"/>
                </a:cubicBezTo>
                <a:lnTo>
                  <a:pt x="9720" y="14727"/>
                </a:lnTo>
                <a:cubicBezTo>
                  <a:pt x="9720" y="11916"/>
                  <a:pt x="7470" y="10260"/>
                  <a:pt x="5295" y="8659"/>
                </a:cubicBezTo>
                <a:cubicBezTo>
                  <a:pt x="3543" y="7370"/>
                  <a:pt x="1872" y="6139"/>
                  <a:pt x="1294" y="4344"/>
                </a:cubicBezTo>
                <a:cubicBezTo>
                  <a:pt x="3119" y="5266"/>
                  <a:pt x="6691" y="5891"/>
                  <a:pt x="10800" y="5891"/>
                </a:cubicBezTo>
                <a:cubicBezTo>
                  <a:pt x="14905" y="5891"/>
                  <a:pt x="18475" y="5266"/>
                  <a:pt x="20302" y="4347"/>
                </a:cubicBezTo>
                <a:cubicBezTo>
                  <a:pt x="19721" y="6143"/>
                  <a:pt x="18053" y="7373"/>
                  <a:pt x="16305" y="8659"/>
                </a:cubicBezTo>
                <a:moveTo>
                  <a:pt x="10800" y="0"/>
                </a:moveTo>
                <a:cubicBezTo>
                  <a:pt x="4835" y="0"/>
                  <a:pt x="0" y="1319"/>
                  <a:pt x="0" y="2945"/>
                </a:cubicBezTo>
                <a:cubicBezTo>
                  <a:pt x="0" y="8836"/>
                  <a:pt x="8640" y="9818"/>
                  <a:pt x="8640" y="14727"/>
                </a:cubicBezTo>
                <a:lnTo>
                  <a:pt x="8640" y="15217"/>
                </a:lnTo>
                <a:lnTo>
                  <a:pt x="8640" y="15218"/>
                </a:lnTo>
                <a:lnTo>
                  <a:pt x="8640" y="15219"/>
                </a:lnTo>
                <a:cubicBezTo>
                  <a:pt x="8641" y="15938"/>
                  <a:pt x="8642" y="16572"/>
                  <a:pt x="8649" y="17142"/>
                </a:cubicBezTo>
                <a:cubicBezTo>
                  <a:pt x="8647" y="17155"/>
                  <a:pt x="8640" y="17168"/>
                  <a:pt x="8640" y="17182"/>
                </a:cubicBezTo>
                <a:cubicBezTo>
                  <a:pt x="8640" y="17199"/>
                  <a:pt x="8648" y="17212"/>
                  <a:pt x="8651" y="17230"/>
                </a:cubicBezTo>
                <a:cubicBezTo>
                  <a:pt x="8699" y="20896"/>
                  <a:pt x="8995" y="21600"/>
                  <a:pt x="10800" y="21600"/>
                </a:cubicBezTo>
                <a:cubicBezTo>
                  <a:pt x="12960" y="21600"/>
                  <a:pt x="12960" y="20618"/>
                  <a:pt x="12960" y="14727"/>
                </a:cubicBezTo>
                <a:cubicBezTo>
                  <a:pt x="12960" y="9818"/>
                  <a:pt x="21600" y="8836"/>
                  <a:pt x="21600" y="2945"/>
                </a:cubicBezTo>
                <a:cubicBezTo>
                  <a:pt x="21600" y="1319"/>
                  <a:pt x="16765" y="0"/>
                  <a:pt x="10800" y="0"/>
                </a:cubicBezTo>
              </a:path>
            </a:pathLst>
          </a:custGeom>
          <a:solidFill>
            <a:schemeClr val="tx1"/>
          </a:solidFill>
          <a:ln w="12700">
            <a:miter lim="400000"/>
          </a:ln>
        </p:spPr>
        <p:txBody>
          <a:bodyPr lIns="38100" tIns="38100" rIns="38100" bIns="3810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Shape 3644">
            <a:extLst>
              <a:ext uri="{FF2B5EF4-FFF2-40B4-BE49-F238E27FC236}">
                <a16:creationId xmlns:a16="http://schemas.microsoft.com/office/drawing/2014/main" id="{160C8984-AF74-4CCA-83CE-C9E72F911F09}"/>
              </a:ext>
            </a:extLst>
          </p:cNvPr>
          <p:cNvSpPr/>
          <p:nvPr/>
        </p:nvSpPr>
        <p:spPr>
          <a:xfrm>
            <a:off x="3374768" y="3170685"/>
            <a:ext cx="412421" cy="412421"/>
          </a:xfrm>
          <a:custGeom>
            <a:avLst/>
            <a:gdLst/>
            <a:ahLst/>
            <a:cxnLst>
              <a:cxn ang="0">
                <a:pos x="wd2" y="hd2"/>
              </a:cxn>
              <a:cxn ang="5400000">
                <a:pos x="wd2" y="hd2"/>
              </a:cxn>
              <a:cxn ang="10800000">
                <a:pos x="wd2" y="hd2"/>
              </a:cxn>
              <a:cxn ang="16200000">
                <a:pos x="wd2" y="hd2"/>
              </a:cxn>
            </a:cxnLst>
            <a:rect l="0" t="0" r="r" b="b"/>
            <a:pathLst>
              <a:path w="21600" h="21600" extrusionOk="0">
                <a:moveTo>
                  <a:pt x="9327" y="17673"/>
                </a:moveTo>
                <a:cubicBezTo>
                  <a:pt x="4718" y="17673"/>
                  <a:pt x="982" y="13936"/>
                  <a:pt x="982" y="9327"/>
                </a:cubicBezTo>
                <a:cubicBezTo>
                  <a:pt x="982" y="4718"/>
                  <a:pt x="4718" y="982"/>
                  <a:pt x="9327" y="982"/>
                </a:cubicBezTo>
                <a:cubicBezTo>
                  <a:pt x="13936" y="982"/>
                  <a:pt x="17673" y="4718"/>
                  <a:pt x="17673" y="9327"/>
                </a:cubicBezTo>
                <a:cubicBezTo>
                  <a:pt x="17673" y="13936"/>
                  <a:pt x="13936" y="17673"/>
                  <a:pt x="9327" y="17673"/>
                </a:cubicBezTo>
                <a:moveTo>
                  <a:pt x="21456" y="20762"/>
                </a:moveTo>
                <a:lnTo>
                  <a:pt x="16253" y="15559"/>
                </a:lnTo>
                <a:cubicBezTo>
                  <a:pt x="17741" y="13907"/>
                  <a:pt x="18655" y="11726"/>
                  <a:pt x="18655" y="9327"/>
                </a:cubicBezTo>
                <a:cubicBezTo>
                  <a:pt x="18655" y="4176"/>
                  <a:pt x="14479" y="0"/>
                  <a:pt x="9327" y="0"/>
                </a:cubicBezTo>
                <a:cubicBezTo>
                  <a:pt x="4176" y="0"/>
                  <a:pt x="0" y="4176"/>
                  <a:pt x="0" y="9327"/>
                </a:cubicBezTo>
                <a:cubicBezTo>
                  <a:pt x="0" y="14479"/>
                  <a:pt x="4176" y="18655"/>
                  <a:pt x="9327" y="18655"/>
                </a:cubicBezTo>
                <a:cubicBezTo>
                  <a:pt x="11726" y="18655"/>
                  <a:pt x="13907" y="17742"/>
                  <a:pt x="15559" y="16253"/>
                </a:cubicBezTo>
                <a:lnTo>
                  <a:pt x="20762" y="21456"/>
                </a:lnTo>
                <a:cubicBezTo>
                  <a:pt x="20851" y="21546"/>
                  <a:pt x="20973" y="21600"/>
                  <a:pt x="21109" y="21600"/>
                </a:cubicBezTo>
                <a:cubicBezTo>
                  <a:pt x="21380" y="21600"/>
                  <a:pt x="21600" y="21381"/>
                  <a:pt x="21600" y="21109"/>
                </a:cubicBezTo>
                <a:cubicBezTo>
                  <a:pt x="21600" y="20974"/>
                  <a:pt x="21545" y="20851"/>
                  <a:pt x="21456" y="20762"/>
                </a:cubicBezTo>
              </a:path>
            </a:pathLst>
          </a:custGeom>
          <a:solidFill>
            <a:schemeClr val="tx1"/>
          </a:solidFill>
          <a:ln w="12700">
            <a:miter lim="400000"/>
          </a:ln>
        </p:spPr>
        <p:txBody>
          <a:bodyPr lIns="38100" tIns="38100" rIns="38100" bIns="38100" anchor="ctr"/>
          <a:lstStyle/>
          <a:p>
            <a:endParaRPr>
              <a:solidFill>
                <a:prstClr val="black"/>
              </a:solidFill>
            </a:endParaRPr>
          </a:p>
        </p:txBody>
      </p:sp>
    </p:spTree>
    <p:extLst>
      <p:ext uri="{BB962C8B-B14F-4D97-AF65-F5344CB8AC3E}">
        <p14:creationId xmlns:p14="http://schemas.microsoft.com/office/powerpoint/2010/main" val="1812265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1848942" y="2162291"/>
            <a:ext cx="3684814" cy="897490"/>
          </a:xfrm>
          <a:prstGeom prst="rect">
            <a:avLst/>
          </a:prstGeom>
          <a:noFill/>
        </p:spPr>
        <p:txBody>
          <a:bodyPr wrap="square" lIns="0" tIns="0" rIns="0" bIns="0" rtlCol="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000000"/>
                </a:solidFill>
                <a:effectLst/>
                <a:uLnTx/>
                <a:uFillTx/>
                <a:latin typeface="Titillium Light" charset="0"/>
                <a:ea typeface="Titillium Light" charset="0"/>
                <a:cs typeface="Titillium Light" charset="0"/>
              </a:rPr>
              <a:t>Feasibility</a:t>
            </a:r>
            <a:endParaRPr lang="en-US" sz="3600" dirty="0">
              <a:solidFill>
                <a:srgbClr val="000000"/>
              </a:solidFill>
              <a:latin typeface="Titillium Light" charset="0"/>
              <a:ea typeface="Titillium Light" charset="0"/>
              <a:cs typeface="Titillium Light" charset="0"/>
            </a:endParaRPr>
          </a:p>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000000"/>
                </a:solidFill>
                <a:effectLst/>
                <a:uLnTx/>
                <a:uFillTx/>
                <a:latin typeface="Titillium Light" charset="0"/>
                <a:ea typeface="Titillium Light" charset="0"/>
                <a:cs typeface="Titillium Light" charset="0"/>
              </a:rPr>
              <a:t>Study</a:t>
            </a:r>
          </a:p>
        </p:txBody>
      </p:sp>
      <p:cxnSp>
        <p:nvCxnSpPr>
          <p:cNvPr id="13" name="Straight Connector 12"/>
          <p:cNvCxnSpPr/>
          <p:nvPr/>
        </p:nvCxnSpPr>
        <p:spPr>
          <a:xfrm>
            <a:off x="1848942" y="3428999"/>
            <a:ext cx="691243" cy="0"/>
          </a:xfrm>
          <a:prstGeom prst="line">
            <a:avLst/>
          </a:prstGeom>
          <a:ln w="25400">
            <a:gradFill>
              <a:gsLst>
                <a:gs pos="0">
                  <a:schemeClr val="accent1"/>
                </a:gs>
                <a:gs pos="100000">
                  <a:schemeClr val="accent2"/>
                </a:gs>
              </a:gsLst>
              <a:lin ang="2700000" scaled="0"/>
            </a:gradFill>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1848942" y="1566492"/>
            <a:ext cx="1754372" cy="123111"/>
          </a:xfrm>
          <a:prstGeom prst="rect">
            <a:avLst/>
          </a:prstGeom>
          <a:noFill/>
        </p:spPr>
        <p:txBody>
          <a:bodyPr wrap="square" lIns="0" tIns="0" rIns="0" bIns="0" rtlCol="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sz="1000" b="1" i="0" u="none" strike="noStrike" kern="1200" cap="none" spc="200" normalizeH="0" baseline="0" noProof="0" dirty="0">
                <a:ln>
                  <a:noFill/>
                </a:ln>
                <a:solidFill>
                  <a:srgbClr val="000000"/>
                </a:solidFill>
                <a:effectLst/>
                <a:uLnTx/>
                <a:uFillTx/>
                <a:latin typeface="Titillium" charset="0"/>
                <a:ea typeface="Titillium" charset="0"/>
                <a:cs typeface="Titillium" charset="0"/>
              </a:rPr>
              <a:t>THE ABOUT</a:t>
            </a:r>
          </a:p>
        </p:txBody>
      </p:sp>
      <p:sp>
        <p:nvSpPr>
          <p:cNvPr id="16" name="TextBox 15"/>
          <p:cNvSpPr txBox="1"/>
          <p:nvPr/>
        </p:nvSpPr>
        <p:spPr>
          <a:xfrm>
            <a:off x="7600233" y="1596322"/>
            <a:ext cx="2269619" cy="151452"/>
          </a:xfrm>
          <a:prstGeom prst="rect">
            <a:avLst/>
          </a:prstGeom>
          <a:noFill/>
        </p:spPr>
        <p:txBody>
          <a:bodyPr wrap="square" lIns="0" tIns="0" rIns="0" bIns="0" rtlCol="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lang="en-US" sz="1200" b="1" spc="200" dirty="0">
                <a:solidFill>
                  <a:srgbClr val="000000"/>
                </a:solidFill>
                <a:latin typeface="Titillium" charset="0"/>
                <a:ea typeface="Titillium" charset="0"/>
                <a:cs typeface="Titillium" charset="0"/>
              </a:rPr>
              <a:t>TECHNICAL FEASIBILITY</a:t>
            </a:r>
            <a:endParaRPr kumimoji="0" lang="en-US" sz="1200" b="1" i="0" u="none" strike="noStrike" kern="1200" cap="none" spc="200" normalizeH="0" baseline="0" noProof="0" dirty="0">
              <a:ln>
                <a:noFill/>
              </a:ln>
              <a:solidFill>
                <a:srgbClr val="000000"/>
              </a:solidFill>
              <a:effectLst/>
              <a:uLnTx/>
              <a:uFillTx/>
              <a:latin typeface="Titillium" charset="0"/>
              <a:ea typeface="Titillium" charset="0"/>
              <a:cs typeface="Titillium" charset="0"/>
            </a:endParaRPr>
          </a:p>
        </p:txBody>
      </p:sp>
      <p:sp>
        <p:nvSpPr>
          <p:cNvPr id="17" name="TextBox 16"/>
          <p:cNvSpPr txBox="1"/>
          <p:nvPr/>
        </p:nvSpPr>
        <p:spPr>
          <a:xfrm>
            <a:off x="7600234" y="1747659"/>
            <a:ext cx="2801066" cy="525400"/>
          </a:xfrm>
          <a:prstGeom prst="rect">
            <a:avLst/>
          </a:prstGeom>
          <a:noFill/>
        </p:spPr>
        <p:txBody>
          <a:bodyPr wrap="square" lIns="0" tIns="0" rIns="91440" bIns="0" rtlCol="0">
            <a:spAutoFit/>
          </a:bodyPr>
          <a:lstStyle/>
          <a:p>
            <a:pPr lvl="0">
              <a:lnSpc>
                <a:spcPct val="150000"/>
              </a:lnSpc>
            </a:pPr>
            <a:r>
              <a:rPr lang="en-GB" sz="1200" dirty="0">
                <a:solidFill>
                  <a:srgbClr val="000000">
                    <a:alpha val="60000"/>
                  </a:srgbClr>
                </a:solidFill>
                <a:latin typeface="Titillium" charset="0"/>
                <a:ea typeface="Titillium" charset="0"/>
                <a:cs typeface="Titillium" charset="0"/>
              </a:rPr>
              <a:t>Technical Feasibility means whether the project is working in a perfect manner.</a:t>
            </a:r>
            <a:endParaRPr kumimoji="0" lang="en-US" sz="1200" b="0" i="0" u="none" strike="noStrike" kern="1200" cap="none" spc="0" normalizeH="0" baseline="0" noProof="0" dirty="0">
              <a:ln>
                <a:noFill/>
              </a:ln>
              <a:solidFill>
                <a:srgbClr val="000000">
                  <a:alpha val="60000"/>
                </a:srgbClr>
              </a:solidFill>
              <a:effectLst/>
              <a:uLnTx/>
              <a:uFillTx/>
              <a:latin typeface="Titillium" charset="0"/>
              <a:ea typeface="Titillium" charset="0"/>
              <a:cs typeface="Titillium" charset="0"/>
            </a:endParaRPr>
          </a:p>
        </p:txBody>
      </p:sp>
      <p:sp>
        <p:nvSpPr>
          <p:cNvPr id="19" name="TextBox 18"/>
          <p:cNvSpPr txBox="1"/>
          <p:nvPr/>
        </p:nvSpPr>
        <p:spPr>
          <a:xfrm>
            <a:off x="7600234" y="2906804"/>
            <a:ext cx="2801066" cy="525400"/>
          </a:xfrm>
          <a:prstGeom prst="rect">
            <a:avLst/>
          </a:prstGeom>
          <a:noFill/>
        </p:spPr>
        <p:txBody>
          <a:bodyPr wrap="square" lIns="0" tIns="0" rIns="91440" bIns="0" rtlCol="0">
            <a:spAutoFit/>
          </a:bodyPr>
          <a:lstStyle/>
          <a:p>
            <a:pPr lvl="0">
              <a:lnSpc>
                <a:spcPct val="150000"/>
              </a:lnSpc>
            </a:pPr>
            <a:r>
              <a:rPr lang="en-GB" sz="1200" dirty="0">
                <a:solidFill>
                  <a:srgbClr val="000000">
                    <a:alpha val="60000"/>
                  </a:srgbClr>
                </a:solidFill>
                <a:latin typeface="Titillium" charset="0"/>
                <a:ea typeface="Titillium" charset="0"/>
                <a:cs typeface="Titillium" charset="0"/>
              </a:rPr>
              <a:t>Operational Feasibility means the project must perform its operation perfectly.</a:t>
            </a:r>
            <a:endParaRPr kumimoji="0" lang="en-US" sz="1200" b="0" i="0" u="none" strike="noStrike" kern="1200" cap="none" spc="0" normalizeH="0" baseline="0" noProof="0" dirty="0">
              <a:ln>
                <a:noFill/>
              </a:ln>
              <a:solidFill>
                <a:srgbClr val="000000">
                  <a:alpha val="60000"/>
                </a:srgbClr>
              </a:solidFill>
              <a:effectLst/>
              <a:uLnTx/>
              <a:uFillTx/>
              <a:latin typeface="Titillium" charset="0"/>
              <a:ea typeface="Titillium" charset="0"/>
              <a:cs typeface="Titillium" charset="0"/>
            </a:endParaRPr>
          </a:p>
        </p:txBody>
      </p:sp>
      <p:sp>
        <p:nvSpPr>
          <p:cNvPr id="21" name="TextBox 20"/>
          <p:cNvSpPr txBox="1"/>
          <p:nvPr/>
        </p:nvSpPr>
        <p:spPr>
          <a:xfrm>
            <a:off x="7600234" y="3981511"/>
            <a:ext cx="2801066" cy="802399"/>
          </a:xfrm>
          <a:prstGeom prst="rect">
            <a:avLst/>
          </a:prstGeom>
          <a:noFill/>
        </p:spPr>
        <p:txBody>
          <a:bodyPr wrap="square" lIns="0" tIns="0" rIns="91440" bIns="0" rtlCol="0">
            <a:spAutoFit/>
          </a:bodyPr>
          <a:lstStyle/>
          <a:p>
            <a:pPr lvl="0">
              <a:lnSpc>
                <a:spcPct val="150000"/>
              </a:lnSpc>
            </a:pPr>
            <a:r>
              <a:rPr lang="en-GB" sz="1200" dirty="0">
                <a:solidFill>
                  <a:srgbClr val="000000">
                    <a:alpha val="60000"/>
                  </a:srgbClr>
                </a:solidFill>
                <a:latin typeface="Titillium" charset="0"/>
                <a:ea typeface="Titillium" charset="0"/>
                <a:cs typeface="Titillium" charset="0"/>
              </a:rPr>
              <a:t>Economic Feasibility is a term which is related to estimation of cost required for the project.</a:t>
            </a:r>
            <a:endParaRPr kumimoji="0" lang="en-US" sz="1200" b="0" i="0" u="none" strike="noStrike" kern="1200" cap="none" spc="0" normalizeH="0" baseline="0" noProof="0" dirty="0">
              <a:ln>
                <a:noFill/>
              </a:ln>
              <a:solidFill>
                <a:srgbClr val="000000">
                  <a:alpha val="60000"/>
                </a:srgbClr>
              </a:solidFill>
              <a:effectLst/>
              <a:uLnTx/>
              <a:uFillTx/>
              <a:latin typeface="Titillium" charset="0"/>
              <a:ea typeface="Titillium" charset="0"/>
              <a:cs typeface="Titillium" charset="0"/>
            </a:endParaRPr>
          </a:p>
        </p:txBody>
      </p:sp>
      <p:sp>
        <p:nvSpPr>
          <p:cNvPr id="23" name="TextBox 22"/>
          <p:cNvSpPr txBox="1"/>
          <p:nvPr/>
        </p:nvSpPr>
        <p:spPr>
          <a:xfrm>
            <a:off x="7600234" y="5225904"/>
            <a:ext cx="2801066" cy="525400"/>
          </a:xfrm>
          <a:prstGeom prst="rect">
            <a:avLst/>
          </a:prstGeom>
          <a:noFill/>
        </p:spPr>
        <p:txBody>
          <a:bodyPr wrap="square" lIns="0" tIns="0" rIns="91440" bIns="0" rtlCol="0">
            <a:spAutoFit/>
          </a:bodyPr>
          <a:lstStyle/>
          <a:p>
            <a:pPr lvl="0">
              <a:lnSpc>
                <a:spcPct val="150000"/>
              </a:lnSpc>
            </a:pPr>
            <a:r>
              <a:rPr lang="en-GB" sz="1200" dirty="0">
                <a:solidFill>
                  <a:srgbClr val="000000">
                    <a:alpha val="60000"/>
                  </a:srgbClr>
                </a:solidFill>
                <a:latin typeface="Titillium" charset="0"/>
                <a:ea typeface="Titillium" charset="0"/>
                <a:cs typeface="Titillium" charset="0"/>
              </a:rPr>
              <a:t>Legal Feasibility means the developing project must be legal</a:t>
            </a:r>
            <a:endParaRPr kumimoji="0" lang="en-US" sz="1200" b="0" i="0" u="none" strike="noStrike" kern="1200" cap="none" spc="0" normalizeH="0" baseline="0" noProof="0" dirty="0">
              <a:ln>
                <a:noFill/>
              </a:ln>
              <a:solidFill>
                <a:srgbClr val="000000">
                  <a:alpha val="60000"/>
                </a:srgbClr>
              </a:solidFill>
              <a:effectLst/>
              <a:uLnTx/>
              <a:uFillTx/>
              <a:latin typeface="Titillium" charset="0"/>
              <a:ea typeface="Titillium" charset="0"/>
              <a:cs typeface="Titillium" charset="0"/>
            </a:endParaRPr>
          </a:p>
        </p:txBody>
      </p:sp>
      <p:cxnSp>
        <p:nvCxnSpPr>
          <p:cNvPr id="25" name="Straight Connector 24"/>
          <p:cNvCxnSpPr/>
          <p:nvPr/>
        </p:nvCxnSpPr>
        <p:spPr>
          <a:xfrm>
            <a:off x="6988628" y="1492625"/>
            <a:ext cx="0" cy="4200603"/>
          </a:xfrm>
          <a:prstGeom prst="line">
            <a:avLst/>
          </a:prstGeom>
          <a:ln w="6350">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358FB173-5CD7-4A25-81DB-EB26D2DA6689}"/>
              </a:ext>
            </a:extLst>
          </p:cNvPr>
          <p:cNvSpPr txBox="1"/>
          <p:nvPr/>
        </p:nvSpPr>
        <p:spPr>
          <a:xfrm>
            <a:off x="7598228" y="2717961"/>
            <a:ext cx="2269619" cy="151452"/>
          </a:xfrm>
          <a:prstGeom prst="rect">
            <a:avLst/>
          </a:prstGeom>
          <a:noFill/>
        </p:spPr>
        <p:txBody>
          <a:bodyPr wrap="square" lIns="0" tIns="0" rIns="0" bIns="0" rtlCol="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lang="en-US" sz="1200" b="1" spc="200" dirty="0">
                <a:solidFill>
                  <a:srgbClr val="000000"/>
                </a:solidFill>
                <a:latin typeface="Titillium" charset="0"/>
                <a:ea typeface="Titillium" charset="0"/>
                <a:cs typeface="Titillium" charset="0"/>
              </a:rPr>
              <a:t>OPERATIONAL FEASIBILITY</a:t>
            </a:r>
            <a:endParaRPr kumimoji="0" lang="en-US" sz="1200" b="1" i="0" u="none" strike="noStrike" kern="1200" cap="none" spc="200" normalizeH="0" baseline="0" noProof="0" dirty="0">
              <a:ln>
                <a:noFill/>
              </a:ln>
              <a:solidFill>
                <a:srgbClr val="000000"/>
              </a:solidFill>
              <a:effectLst/>
              <a:uLnTx/>
              <a:uFillTx/>
              <a:latin typeface="Titillium" charset="0"/>
              <a:ea typeface="Titillium" charset="0"/>
              <a:cs typeface="Titillium" charset="0"/>
            </a:endParaRPr>
          </a:p>
        </p:txBody>
      </p:sp>
      <p:sp>
        <p:nvSpPr>
          <p:cNvPr id="26" name="TextBox 25">
            <a:extLst>
              <a:ext uri="{FF2B5EF4-FFF2-40B4-BE49-F238E27FC236}">
                <a16:creationId xmlns:a16="http://schemas.microsoft.com/office/drawing/2014/main" id="{0ACFE1DE-E198-405D-BA3E-57C0E29F09CE}"/>
              </a:ext>
            </a:extLst>
          </p:cNvPr>
          <p:cNvSpPr txBox="1"/>
          <p:nvPr/>
        </p:nvSpPr>
        <p:spPr>
          <a:xfrm>
            <a:off x="7600234" y="3835241"/>
            <a:ext cx="2269619" cy="151452"/>
          </a:xfrm>
          <a:prstGeom prst="rect">
            <a:avLst/>
          </a:prstGeom>
          <a:noFill/>
        </p:spPr>
        <p:txBody>
          <a:bodyPr wrap="square" lIns="0" tIns="0" rIns="0" bIns="0" rtlCol="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lang="en-US" sz="1200" b="1" spc="200" dirty="0">
                <a:solidFill>
                  <a:srgbClr val="000000"/>
                </a:solidFill>
                <a:latin typeface="Titillium" charset="0"/>
                <a:ea typeface="Titillium" charset="0"/>
                <a:cs typeface="Titillium" charset="0"/>
              </a:rPr>
              <a:t>ECONOMIC FEASIBILITY</a:t>
            </a:r>
            <a:endParaRPr kumimoji="0" lang="en-US" sz="1200" b="1" i="0" u="none" strike="noStrike" kern="1200" cap="none" spc="200" normalizeH="0" baseline="0" noProof="0" dirty="0">
              <a:ln>
                <a:noFill/>
              </a:ln>
              <a:solidFill>
                <a:srgbClr val="000000"/>
              </a:solidFill>
              <a:effectLst/>
              <a:uLnTx/>
              <a:uFillTx/>
              <a:latin typeface="Titillium" charset="0"/>
              <a:ea typeface="Titillium" charset="0"/>
              <a:cs typeface="Titillium" charset="0"/>
            </a:endParaRPr>
          </a:p>
        </p:txBody>
      </p:sp>
      <p:sp>
        <p:nvSpPr>
          <p:cNvPr id="27" name="TextBox 26">
            <a:extLst>
              <a:ext uri="{FF2B5EF4-FFF2-40B4-BE49-F238E27FC236}">
                <a16:creationId xmlns:a16="http://schemas.microsoft.com/office/drawing/2014/main" id="{38A03D3B-A1FA-4608-B97A-05764572E4AF}"/>
              </a:ext>
            </a:extLst>
          </p:cNvPr>
          <p:cNvSpPr txBox="1"/>
          <p:nvPr/>
        </p:nvSpPr>
        <p:spPr>
          <a:xfrm>
            <a:off x="7600233" y="5074452"/>
            <a:ext cx="2269619" cy="151452"/>
          </a:xfrm>
          <a:prstGeom prst="rect">
            <a:avLst/>
          </a:prstGeom>
          <a:noFill/>
        </p:spPr>
        <p:txBody>
          <a:bodyPr wrap="square" lIns="0" tIns="0" rIns="0" bIns="0" rtlCol="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lang="en-US" sz="1200" b="1" spc="200" dirty="0">
                <a:solidFill>
                  <a:srgbClr val="000000"/>
                </a:solidFill>
                <a:latin typeface="Titillium" charset="0"/>
                <a:ea typeface="Titillium" charset="0"/>
                <a:cs typeface="Titillium" charset="0"/>
              </a:rPr>
              <a:t>LEGAL FEASIBILITY</a:t>
            </a:r>
            <a:endParaRPr kumimoji="0" lang="en-US" sz="1200" b="1" i="0" u="none" strike="noStrike" kern="1200" cap="none" spc="200" normalizeH="0" baseline="0" noProof="0" dirty="0">
              <a:ln>
                <a:noFill/>
              </a:ln>
              <a:solidFill>
                <a:srgbClr val="000000"/>
              </a:solidFill>
              <a:effectLst/>
              <a:uLnTx/>
              <a:uFillTx/>
              <a:latin typeface="Titillium" charset="0"/>
              <a:ea typeface="Titillium" charset="0"/>
              <a:cs typeface="Titillium" charset="0"/>
            </a:endParaRPr>
          </a:p>
        </p:txBody>
      </p:sp>
    </p:spTree>
    <p:extLst>
      <p:ext uri="{BB962C8B-B14F-4D97-AF65-F5344CB8AC3E}">
        <p14:creationId xmlns:p14="http://schemas.microsoft.com/office/powerpoint/2010/main" val="16075003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System Design</a:t>
            </a:r>
          </a:p>
        </p:txBody>
      </p:sp>
      <p:sp>
        <p:nvSpPr>
          <p:cNvPr id="4" name="TextBox 3"/>
          <p:cNvSpPr txBox="1"/>
          <p:nvPr/>
        </p:nvSpPr>
        <p:spPr>
          <a:xfrm>
            <a:off x="1790700" y="2031573"/>
            <a:ext cx="8610600" cy="248401"/>
          </a:xfrm>
          <a:prstGeom prst="rect">
            <a:avLst/>
          </a:prstGeom>
          <a:noFill/>
        </p:spPr>
        <p:txBody>
          <a:bodyPr wrap="square" lIns="0" tIns="0" rIns="91440" bIns="0" rtlCol="0">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lang="en-US" sz="1200" dirty="0">
                <a:solidFill>
                  <a:srgbClr val="000000">
                    <a:alpha val="60000"/>
                  </a:srgbClr>
                </a:solidFill>
                <a:latin typeface="Titillium" charset="0"/>
                <a:ea typeface="Titillium" charset="0"/>
                <a:cs typeface="Titillium" charset="0"/>
              </a:rPr>
              <a:t>Our design is mostly going to be based on material  design. We are going to use guidelines provided by the material design team.</a:t>
            </a:r>
            <a:r>
              <a:rPr kumimoji="0" lang="en-US" sz="1200" b="0" i="0" u="none" strike="noStrike" kern="1200" cap="none" spc="0" normalizeH="0" baseline="0" noProof="0" dirty="0">
                <a:ln>
                  <a:noFill/>
                </a:ln>
                <a:solidFill>
                  <a:srgbClr val="000000">
                    <a:alpha val="60000"/>
                  </a:srgbClr>
                </a:solidFill>
                <a:effectLst/>
                <a:uLnTx/>
                <a:uFillTx/>
                <a:latin typeface="Titillium" charset="0"/>
                <a:ea typeface="Titillium" charset="0"/>
                <a:cs typeface="Titillium" charset="0"/>
              </a:rPr>
              <a:t> </a:t>
            </a:r>
          </a:p>
        </p:txBody>
      </p:sp>
      <p:pic>
        <p:nvPicPr>
          <p:cNvPr id="6" name="Picture Placeholder 5">
            <a:extLst>
              <a:ext uri="{FF2B5EF4-FFF2-40B4-BE49-F238E27FC236}">
                <a16:creationId xmlns:a16="http://schemas.microsoft.com/office/drawing/2014/main" id="{70000CAC-801A-4664-9FB5-0C753CA2D7B4}"/>
              </a:ext>
            </a:extLst>
          </p:cNvPr>
          <p:cNvPicPr>
            <a:picLocks noGrp="1" noChangeAspect="1"/>
          </p:cNvPicPr>
          <p:nvPr>
            <p:ph type="pic" sz="quarter" idx="10"/>
          </p:nvPr>
        </p:nvPicPr>
        <p:blipFill>
          <a:blip r:embed="rId2"/>
          <a:srcRect t="285" b="285"/>
          <a:stretch>
            <a:fillRect/>
          </a:stretch>
        </p:blipFill>
        <p:spPr/>
      </p:pic>
      <p:sp>
        <p:nvSpPr>
          <p:cNvPr id="7" name="TextBox 6">
            <a:extLst>
              <a:ext uri="{FF2B5EF4-FFF2-40B4-BE49-F238E27FC236}">
                <a16:creationId xmlns:a16="http://schemas.microsoft.com/office/drawing/2014/main" id="{20FB0517-8D2F-4707-AE12-CED89A438A88}"/>
              </a:ext>
            </a:extLst>
          </p:cNvPr>
          <p:cNvSpPr txBox="1"/>
          <p:nvPr/>
        </p:nvSpPr>
        <p:spPr>
          <a:xfrm>
            <a:off x="5461584" y="5734172"/>
            <a:ext cx="1263744" cy="369332"/>
          </a:xfrm>
          <a:prstGeom prst="rect">
            <a:avLst/>
          </a:prstGeom>
          <a:solidFill>
            <a:srgbClr val="024FB0"/>
          </a:solidFill>
        </p:spPr>
        <p:txBody>
          <a:bodyPr wrap="none" rtlCol="0">
            <a:spAutoFit/>
          </a:bodyPr>
          <a:lstStyle/>
          <a:p>
            <a:r>
              <a:rPr lang="en-US" dirty="0">
                <a:solidFill>
                  <a:schemeClr val="bg1"/>
                </a:solidFill>
              </a:rPr>
              <a:t>SpareRoom</a:t>
            </a:r>
          </a:p>
        </p:txBody>
      </p:sp>
      <p:pic>
        <p:nvPicPr>
          <p:cNvPr id="10" name="Picture 9">
            <a:extLst>
              <a:ext uri="{FF2B5EF4-FFF2-40B4-BE49-F238E27FC236}">
                <a16:creationId xmlns:a16="http://schemas.microsoft.com/office/drawing/2014/main" id="{996DBF25-F781-4EE5-890B-501EAD5889B6}"/>
              </a:ext>
            </a:extLst>
          </p:cNvPr>
          <p:cNvPicPr>
            <a:picLocks noChangeAspect="1"/>
          </p:cNvPicPr>
          <p:nvPr/>
        </p:nvPicPr>
        <p:blipFill>
          <a:blip r:embed="rId3"/>
          <a:stretch>
            <a:fillRect/>
          </a:stretch>
        </p:blipFill>
        <p:spPr>
          <a:xfrm>
            <a:off x="5586025" y="4938378"/>
            <a:ext cx="1014862" cy="1014862"/>
          </a:xfrm>
          <a:prstGeom prst="rect">
            <a:avLst/>
          </a:prstGeom>
        </p:spPr>
      </p:pic>
    </p:spTree>
    <p:extLst>
      <p:ext uri="{BB962C8B-B14F-4D97-AF65-F5344CB8AC3E}">
        <p14:creationId xmlns:p14="http://schemas.microsoft.com/office/powerpoint/2010/main" val="5842245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394773" y="2690405"/>
            <a:ext cx="3684814" cy="897490"/>
          </a:xfrm>
          <a:prstGeom prst="rect">
            <a:avLst/>
          </a:prstGeom>
          <a:noFill/>
        </p:spPr>
        <p:txBody>
          <a:bodyPr wrap="square" lIns="0" tIns="0" rIns="0" bIns="0" rtlCol="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000000"/>
                </a:solidFill>
                <a:effectLst/>
                <a:uLnTx/>
                <a:uFillTx/>
                <a:latin typeface="Titillium Light" charset="0"/>
                <a:ea typeface="Titillium Light" charset="0"/>
                <a:cs typeface="Titillium Light" charset="0"/>
              </a:rPr>
              <a:t>Software</a:t>
            </a:r>
          </a:p>
          <a:p>
            <a:pPr marL="0" marR="0" lvl="0" indent="0" algn="l" defTabSz="914400" rtl="0" eaLnBrk="1" fontAlgn="auto" latinLnBrk="0" hangingPunct="1">
              <a:lnSpc>
                <a:spcPct val="80000"/>
              </a:lnSpc>
              <a:spcBef>
                <a:spcPts val="0"/>
              </a:spcBef>
              <a:spcAft>
                <a:spcPts val="0"/>
              </a:spcAft>
              <a:buClrTx/>
              <a:buSzTx/>
              <a:buFontTx/>
              <a:buNone/>
              <a:tabLst/>
              <a:defRPr/>
            </a:pPr>
            <a:r>
              <a:rPr lang="en-US" sz="3600" dirty="0">
                <a:solidFill>
                  <a:srgbClr val="000000"/>
                </a:solidFill>
                <a:latin typeface="Titillium Light" charset="0"/>
                <a:ea typeface="Titillium Light" charset="0"/>
                <a:cs typeface="Titillium Light" charset="0"/>
              </a:rPr>
              <a:t>Requirements</a:t>
            </a:r>
            <a:endParaRPr kumimoji="0" lang="en-US" sz="3600" b="0" i="0" u="none" strike="noStrike" kern="1200" cap="none" spc="0" normalizeH="0" baseline="0" noProof="0" dirty="0">
              <a:ln>
                <a:noFill/>
              </a:ln>
              <a:solidFill>
                <a:srgbClr val="000000"/>
              </a:solidFill>
              <a:effectLst/>
              <a:uLnTx/>
              <a:uFillTx/>
              <a:latin typeface="Titillium Light" charset="0"/>
              <a:ea typeface="Titillium Light" charset="0"/>
              <a:cs typeface="Titillium Light" charset="0"/>
            </a:endParaRPr>
          </a:p>
        </p:txBody>
      </p:sp>
      <p:cxnSp>
        <p:nvCxnSpPr>
          <p:cNvPr id="3" name="Straight Connector 2"/>
          <p:cNvCxnSpPr/>
          <p:nvPr/>
        </p:nvCxnSpPr>
        <p:spPr>
          <a:xfrm>
            <a:off x="1790700" y="4394784"/>
            <a:ext cx="691243" cy="0"/>
          </a:xfrm>
          <a:prstGeom prst="line">
            <a:avLst/>
          </a:prstGeom>
          <a:ln w="25400">
            <a:gradFill>
              <a:gsLst>
                <a:gs pos="0">
                  <a:schemeClr val="accent1"/>
                </a:gs>
                <a:gs pos="100000">
                  <a:schemeClr val="accent2"/>
                </a:gs>
              </a:gsLst>
              <a:lin ang="2700000" scaled="0"/>
            </a:gradFill>
          </a:ln>
        </p:spPr>
        <p:style>
          <a:lnRef idx="1">
            <a:schemeClr val="accent1"/>
          </a:lnRef>
          <a:fillRef idx="0">
            <a:schemeClr val="accent1"/>
          </a:fillRef>
          <a:effectRef idx="0">
            <a:schemeClr val="accent1"/>
          </a:effectRef>
          <a:fontRef idx="minor">
            <a:schemeClr val="tx1"/>
          </a:fontRef>
        </p:style>
      </p:cxnSp>
      <p:sp>
        <p:nvSpPr>
          <p:cNvPr id="4" name="AutoShape 3"/>
          <p:cNvSpPr>
            <a:spLocks/>
          </p:cNvSpPr>
          <p:nvPr/>
        </p:nvSpPr>
        <p:spPr bwMode="auto">
          <a:xfrm>
            <a:off x="4489452" y="2191338"/>
            <a:ext cx="1285559" cy="1285559"/>
          </a:xfrm>
          <a:custGeom>
            <a:avLst/>
            <a:gdLst/>
            <a:ahLst/>
            <a:cxnLst/>
            <a:rect l="0" t="0" r="r" b="b"/>
            <a:pathLst>
              <a:path w="20465" h="20465">
                <a:moveTo>
                  <a:pt x="18764" y="6107"/>
                </a:moveTo>
                <a:cubicBezTo>
                  <a:pt x="21033" y="8376"/>
                  <a:pt x="21033" y="12090"/>
                  <a:pt x="18764" y="14359"/>
                </a:cubicBezTo>
                <a:lnTo>
                  <a:pt x="14359" y="18764"/>
                </a:lnTo>
                <a:cubicBezTo>
                  <a:pt x="12090" y="21033"/>
                  <a:pt x="8376" y="21033"/>
                  <a:pt x="6107" y="18764"/>
                </a:cubicBezTo>
                <a:lnTo>
                  <a:pt x="1702" y="14359"/>
                </a:lnTo>
                <a:cubicBezTo>
                  <a:pt x="-567" y="12090"/>
                  <a:pt x="-567" y="8376"/>
                  <a:pt x="1702" y="6107"/>
                </a:cubicBezTo>
                <a:lnTo>
                  <a:pt x="6107" y="1702"/>
                </a:lnTo>
                <a:cubicBezTo>
                  <a:pt x="8376" y="-567"/>
                  <a:pt x="12090" y="-567"/>
                  <a:pt x="14359" y="1702"/>
                </a:cubicBezTo>
                <a:lnTo>
                  <a:pt x="18764" y="6107"/>
                </a:lnTo>
                <a:close/>
                <a:moveTo>
                  <a:pt x="18764" y="6107"/>
                </a:moveTo>
              </a:path>
            </a:pathLst>
          </a:custGeom>
          <a:noFill/>
          <a:ln w="25400">
            <a:solidFill>
              <a:srgbClr val="07599D"/>
            </a:solidFill>
          </a:ln>
        </p:spPr>
        <p:txBody>
          <a:bodyPr lIns="0" tIns="0" rIns="0" bIns="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5" name="AutoShape 3"/>
          <p:cNvSpPr>
            <a:spLocks/>
          </p:cNvSpPr>
          <p:nvPr/>
        </p:nvSpPr>
        <p:spPr bwMode="auto">
          <a:xfrm>
            <a:off x="6735105" y="2191338"/>
            <a:ext cx="1285559" cy="1285559"/>
          </a:xfrm>
          <a:custGeom>
            <a:avLst/>
            <a:gdLst/>
            <a:ahLst/>
            <a:cxnLst/>
            <a:rect l="0" t="0" r="r" b="b"/>
            <a:pathLst>
              <a:path w="20465" h="20465">
                <a:moveTo>
                  <a:pt x="18764" y="6107"/>
                </a:moveTo>
                <a:cubicBezTo>
                  <a:pt x="21033" y="8376"/>
                  <a:pt x="21033" y="12090"/>
                  <a:pt x="18764" y="14359"/>
                </a:cubicBezTo>
                <a:lnTo>
                  <a:pt x="14359" y="18764"/>
                </a:lnTo>
                <a:cubicBezTo>
                  <a:pt x="12090" y="21033"/>
                  <a:pt x="8376" y="21033"/>
                  <a:pt x="6107" y="18764"/>
                </a:cubicBezTo>
                <a:lnTo>
                  <a:pt x="1702" y="14359"/>
                </a:lnTo>
                <a:cubicBezTo>
                  <a:pt x="-567" y="12090"/>
                  <a:pt x="-567" y="8376"/>
                  <a:pt x="1702" y="6107"/>
                </a:cubicBezTo>
                <a:lnTo>
                  <a:pt x="6107" y="1702"/>
                </a:lnTo>
                <a:cubicBezTo>
                  <a:pt x="8376" y="-567"/>
                  <a:pt x="12090" y="-567"/>
                  <a:pt x="14359" y="1702"/>
                </a:cubicBezTo>
                <a:lnTo>
                  <a:pt x="18764" y="6107"/>
                </a:lnTo>
                <a:close/>
                <a:moveTo>
                  <a:pt x="18764" y="6107"/>
                </a:moveTo>
              </a:path>
            </a:pathLst>
          </a:custGeom>
          <a:gradFill>
            <a:gsLst>
              <a:gs pos="0">
                <a:schemeClr val="accent1"/>
              </a:gs>
              <a:gs pos="100000">
                <a:schemeClr val="accent2"/>
              </a:gs>
            </a:gsLst>
            <a:lin ang="2700000" scaled="0"/>
          </a:gradFill>
          <a:ln>
            <a:noFill/>
          </a:ln>
        </p:spPr>
        <p:txBody>
          <a:bodyPr lIns="0" tIns="0" rIns="0" bIns="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6" name="AutoShape 3"/>
          <p:cNvSpPr>
            <a:spLocks/>
          </p:cNvSpPr>
          <p:nvPr/>
        </p:nvSpPr>
        <p:spPr bwMode="auto">
          <a:xfrm>
            <a:off x="8980758" y="2191338"/>
            <a:ext cx="1285559" cy="1285559"/>
          </a:xfrm>
          <a:custGeom>
            <a:avLst/>
            <a:gdLst/>
            <a:ahLst/>
            <a:cxnLst/>
            <a:rect l="0" t="0" r="r" b="b"/>
            <a:pathLst>
              <a:path w="20465" h="20465">
                <a:moveTo>
                  <a:pt x="18764" y="6107"/>
                </a:moveTo>
                <a:cubicBezTo>
                  <a:pt x="21033" y="8376"/>
                  <a:pt x="21033" y="12090"/>
                  <a:pt x="18764" y="14359"/>
                </a:cubicBezTo>
                <a:lnTo>
                  <a:pt x="14359" y="18764"/>
                </a:lnTo>
                <a:cubicBezTo>
                  <a:pt x="12090" y="21033"/>
                  <a:pt x="8376" y="21033"/>
                  <a:pt x="6107" y="18764"/>
                </a:cubicBezTo>
                <a:lnTo>
                  <a:pt x="1702" y="14359"/>
                </a:lnTo>
                <a:cubicBezTo>
                  <a:pt x="-567" y="12090"/>
                  <a:pt x="-567" y="8376"/>
                  <a:pt x="1702" y="6107"/>
                </a:cubicBezTo>
                <a:lnTo>
                  <a:pt x="6107" y="1702"/>
                </a:lnTo>
                <a:cubicBezTo>
                  <a:pt x="8376" y="-567"/>
                  <a:pt x="12090" y="-567"/>
                  <a:pt x="14359" y="1702"/>
                </a:cubicBezTo>
                <a:lnTo>
                  <a:pt x="18764" y="6107"/>
                </a:lnTo>
                <a:close/>
                <a:moveTo>
                  <a:pt x="18764" y="6107"/>
                </a:moveTo>
              </a:path>
            </a:pathLst>
          </a:custGeom>
          <a:noFill/>
          <a:ln w="25400">
            <a:solidFill>
              <a:srgbClr val="07599D"/>
            </a:solidFill>
          </a:ln>
        </p:spPr>
        <p:txBody>
          <a:bodyPr lIns="0" tIns="0" rIns="0" bIns="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0" name="TextBox 9"/>
          <p:cNvSpPr txBox="1"/>
          <p:nvPr/>
        </p:nvSpPr>
        <p:spPr>
          <a:xfrm>
            <a:off x="4766908" y="3852192"/>
            <a:ext cx="730649" cy="151452"/>
          </a:xfrm>
          <a:prstGeom prst="rect">
            <a:avLst/>
          </a:prstGeom>
          <a:noFill/>
        </p:spPr>
        <p:txBody>
          <a:bodyPr wrap="none" lIns="0" tIns="0" rIns="0" bIns="0"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200" b="1" i="0" u="none" strike="noStrike" kern="1200" cap="none" spc="200" normalizeH="0" baseline="0" noProof="0" dirty="0">
                <a:ln>
                  <a:noFill/>
                </a:ln>
                <a:solidFill>
                  <a:srgbClr val="000000"/>
                </a:solidFill>
                <a:effectLst/>
                <a:uLnTx/>
                <a:uFillTx/>
                <a:latin typeface="Titillium" charset="0"/>
                <a:ea typeface="Titillium" charset="0"/>
                <a:cs typeface="Titillium" charset="0"/>
              </a:rPr>
              <a:t>FLUTTER</a:t>
            </a:r>
          </a:p>
        </p:txBody>
      </p:sp>
      <p:sp>
        <p:nvSpPr>
          <p:cNvPr id="12" name="TextBox 11"/>
          <p:cNvSpPr txBox="1"/>
          <p:nvPr/>
        </p:nvSpPr>
        <p:spPr>
          <a:xfrm>
            <a:off x="4134388" y="4194145"/>
            <a:ext cx="1995684" cy="802399"/>
          </a:xfrm>
          <a:prstGeom prst="rect">
            <a:avLst/>
          </a:prstGeom>
          <a:noFill/>
        </p:spPr>
        <p:txBody>
          <a:bodyPr wrap="square" lIns="0" tIns="0" rIns="91440" bIns="0" rtlCol="0">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alpha val="60000"/>
                  </a:srgbClr>
                </a:solidFill>
                <a:effectLst/>
                <a:uLnTx/>
                <a:uFillTx/>
                <a:latin typeface="Titillium" charset="0"/>
                <a:ea typeface="Titillium" charset="0"/>
                <a:cs typeface="Titillium" charset="0"/>
              </a:rPr>
              <a:t>Flutter is open-source UI software development kit created by Google.</a:t>
            </a:r>
          </a:p>
        </p:txBody>
      </p:sp>
      <p:sp>
        <p:nvSpPr>
          <p:cNvPr id="13" name="TextBox 12"/>
          <p:cNvSpPr txBox="1"/>
          <p:nvPr/>
        </p:nvSpPr>
        <p:spPr>
          <a:xfrm>
            <a:off x="6986228" y="3852192"/>
            <a:ext cx="804836" cy="151452"/>
          </a:xfrm>
          <a:prstGeom prst="rect">
            <a:avLst/>
          </a:prstGeom>
          <a:noFill/>
        </p:spPr>
        <p:txBody>
          <a:bodyPr wrap="none" lIns="0" tIns="0" rIns="0" bIns="0"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200" b="1" i="0" u="none" strike="noStrike" kern="1200" cap="none" spc="200" normalizeH="0" baseline="0" noProof="0" dirty="0">
                <a:ln>
                  <a:noFill/>
                </a:ln>
                <a:solidFill>
                  <a:srgbClr val="000000"/>
                </a:solidFill>
                <a:effectLst/>
                <a:uLnTx/>
                <a:uFillTx/>
                <a:latin typeface="Titillium" charset="0"/>
                <a:ea typeface="Titillium" charset="0"/>
                <a:cs typeface="Titillium" charset="0"/>
              </a:rPr>
              <a:t>FIREBASE</a:t>
            </a:r>
          </a:p>
        </p:txBody>
      </p:sp>
      <p:sp>
        <p:nvSpPr>
          <p:cNvPr id="14" name="TextBox 13"/>
          <p:cNvSpPr txBox="1"/>
          <p:nvPr/>
        </p:nvSpPr>
        <p:spPr>
          <a:xfrm>
            <a:off x="6390798" y="4194145"/>
            <a:ext cx="1995684" cy="1079398"/>
          </a:xfrm>
          <a:prstGeom prst="rect">
            <a:avLst/>
          </a:prstGeom>
          <a:noFill/>
        </p:spPr>
        <p:txBody>
          <a:bodyPr wrap="square" lIns="0" tIns="0" rIns="91440" bIns="0" rtlCol="0">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alpha val="60000"/>
                  </a:srgbClr>
                </a:solidFill>
                <a:effectLst/>
                <a:uLnTx/>
                <a:uFillTx/>
                <a:latin typeface="Titillium" charset="0"/>
                <a:ea typeface="Titillium" charset="0"/>
                <a:cs typeface="Titillium" charset="0"/>
              </a:rPr>
              <a:t>Firebase is a mobile and web application development platform developed </a:t>
            </a:r>
            <a:r>
              <a:rPr lang="en-US" sz="1200" dirty="0">
                <a:solidFill>
                  <a:srgbClr val="000000">
                    <a:alpha val="60000"/>
                  </a:srgbClr>
                </a:solidFill>
                <a:latin typeface="Titillium" charset="0"/>
                <a:ea typeface="Titillium" charset="0"/>
                <a:cs typeface="Titillium" charset="0"/>
              </a:rPr>
              <a:t>b</a:t>
            </a:r>
            <a:r>
              <a:rPr kumimoji="0" lang="en-US" sz="1200" b="0" i="0" u="none" strike="noStrike" kern="1200" cap="none" spc="0" normalizeH="0" baseline="0" noProof="0" dirty="0">
                <a:ln>
                  <a:noFill/>
                </a:ln>
                <a:solidFill>
                  <a:srgbClr val="000000">
                    <a:alpha val="60000"/>
                  </a:srgbClr>
                </a:solidFill>
                <a:effectLst/>
                <a:uLnTx/>
                <a:uFillTx/>
                <a:latin typeface="Titillium" charset="0"/>
                <a:ea typeface="Titillium" charset="0"/>
                <a:cs typeface="Titillium" charset="0"/>
              </a:rPr>
              <a:t>y Firebase, Inc.</a:t>
            </a:r>
          </a:p>
        </p:txBody>
      </p:sp>
      <p:sp>
        <p:nvSpPr>
          <p:cNvPr id="15" name="TextBox 14"/>
          <p:cNvSpPr txBox="1"/>
          <p:nvPr/>
        </p:nvSpPr>
        <p:spPr>
          <a:xfrm>
            <a:off x="9419157" y="3852192"/>
            <a:ext cx="451791" cy="151452"/>
          </a:xfrm>
          <a:prstGeom prst="rect">
            <a:avLst/>
          </a:prstGeom>
          <a:noFill/>
        </p:spPr>
        <p:txBody>
          <a:bodyPr wrap="none" lIns="0" tIns="0" rIns="0" bIns="0"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200" b="1" i="0" u="none" strike="noStrike" kern="1200" cap="none" spc="200" normalizeH="0" baseline="0" noProof="0" dirty="0">
                <a:ln>
                  <a:noFill/>
                </a:ln>
                <a:solidFill>
                  <a:srgbClr val="000000"/>
                </a:solidFill>
                <a:effectLst/>
                <a:uLnTx/>
                <a:uFillTx/>
                <a:latin typeface="Titillium" charset="0"/>
                <a:ea typeface="Titillium" charset="0"/>
                <a:cs typeface="Titillium" charset="0"/>
              </a:rPr>
              <a:t>DART</a:t>
            </a:r>
          </a:p>
        </p:txBody>
      </p:sp>
      <p:sp>
        <p:nvSpPr>
          <p:cNvPr id="16" name="TextBox 15"/>
          <p:cNvSpPr txBox="1"/>
          <p:nvPr/>
        </p:nvSpPr>
        <p:spPr>
          <a:xfrm>
            <a:off x="8647208" y="4194145"/>
            <a:ext cx="1995684" cy="802399"/>
          </a:xfrm>
          <a:prstGeom prst="rect">
            <a:avLst/>
          </a:prstGeom>
          <a:noFill/>
        </p:spPr>
        <p:txBody>
          <a:bodyPr wrap="square" lIns="0" tIns="0" rIns="91440" bIns="0" rtlCol="0">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alpha val="60000"/>
                  </a:srgbClr>
                </a:solidFill>
                <a:effectLst/>
                <a:uLnTx/>
                <a:uFillTx/>
                <a:latin typeface="Titillium" charset="0"/>
                <a:ea typeface="Titillium" charset="0"/>
                <a:cs typeface="Titillium" charset="0"/>
              </a:rPr>
              <a:t>Dart is a client-optimized programming language for apps on multiple platforms.</a:t>
            </a:r>
          </a:p>
        </p:txBody>
      </p:sp>
      <p:pic>
        <p:nvPicPr>
          <p:cNvPr id="19" name="Graphic 18">
            <a:extLst>
              <a:ext uri="{FF2B5EF4-FFF2-40B4-BE49-F238E27FC236}">
                <a16:creationId xmlns:a16="http://schemas.microsoft.com/office/drawing/2014/main" id="{7668A838-EF5B-4064-A9C2-CF4EE857735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774787" y="2518374"/>
            <a:ext cx="609600" cy="609600"/>
          </a:xfrm>
          <a:prstGeom prst="rect">
            <a:avLst/>
          </a:prstGeom>
        </p:spPr>
      </p:pic>
      <p:pic>
        <p:nvPicPr>
          <p:cNvPr id="21" name="Graphic 20">
            <a:extLst>
              <a:ext uri="{FF2B5EF4-FFF2-40B4-BE49-F238E27FC236}">
                <a16:creationId xmlns:a16="http://schemas.microsoft.com/office/drawing/2014/main" id="{0B4FF889-B42B-47CB-8EE2-EF339AFD9FA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63657" y="2514600"/>
            <a:ext cx="609600" cy="609600"/>
          </a:xfrm>
          <a:prstGeom prst="rect">
            <a:avLst/>
          </a:prstGeom>
        </p:spPr>
      </p:pic>
      <p:pic>
        <p:nvPicPr>
          <p:cNvPr id="23" name="Graphic 22">
            <a:extLst>
              <a:ext uri="{FF2B5EF4-FFF2-40B4-BE49-F238E27FC236}">
                <a16:creationId xmlns:a16="http://schemas.microsoft.com/office/drawing/2014/main" id="{CDF8CF0F-4BB1-451D-8B83-F551B2A6D1A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290456" y="2514600"/>
            <a:ext cx="609600" cy="609600"/>
          </a:xfrm>
          <a:prstGeom prst="rect">
            <a:avLst/>
          </a:prstGeom>
        </p:spPr>
      </p:pic>
    </p:spTree>
    <p:extLst>
      <p:ext uri="{BB962C8B-B14F-4D97-AF65-F5344CB8AC3E}">
        <p14:creationId xmlns:p14="http://schemas.microsoft.com/office/powerpoint/2010/main" val="17671251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5" name="Group 244"/>
          <p:cNvGrpSpPr/>
          <p:nvPr/>
        </p:nvGrpSpPr>
        <p:grpSpPr>
          <a:xfrm>
            <a:off x="1144190" y="2138337"/>
            <a:ext cx="3684814" cy="1222764"/>
            <a:chOff x="1790700" y="2902344"/>
            <a:chExt cx="3684814" cy="1222764"/>
          </a:xfrm>
        </p:grpSpPr>
        <p:sp>
          <p:nvSpPr>
            <p:cNvPr id="246" name="TextBox 245"/>
            <p:cNvSpPr txBox="1"/>
            <p:nvPr/>
          </p:nvSpPr>
          <p:spPr>
            <a:xfrm>
              <a:off x="1790700" y="3227618"/>
              <a:ext cx="3684814" cy="897490"/>
            </a:xfrm>
            <a:prstGeom prst="rect">
              <a:avLst/>
            </a:prstGeom>
            <a:noFill/>
          </p:spPr>
          <p:txBody>
            <a:bodyPr wrap="square" lIns="0" tIns="0" rIns="0" bIns="0" rtlCol="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000000"/>
                  </a:solidFill>
                  <a:effectLst/>
                  <a:uLnTx/>
                  <a:uFillTx/>
                  <a:latin typeface="Titillium Light" charset="0"/>
                  <a:ea typeface="Titillium Light" charset="0"/>
                  <a:cs typeface="Titillium Light" charset="0"/>
                </a:rPr>
                <a:t>ER</a:t>
              </a:r>
            </a:p>
            <a:p>
              <a:pPr marL="0" marR="0" lvl="0" indent="0" algn="l" defTabSz="914400" rtl="0" eaLnBrk="1" fontAlgn="auto" latinLnBrk="0" hangingPunct="1">
                <a:lnSpc>
                  <a:spcPct val="80000"/>
                </a:lnSpc>
                <a:spcBef>
                  <a:spcPts val="0"/>
                </a:spcBef>
                <a:spcAft>
                  <a:spcPts val="0"/>
                </a:spcAft>
                <a:buClrTx/>
                <a:buSzTx/>
                <a:buFontTx/>
                <a:buNone/>
                <a:tabLst/>
                <a:defRPr/>
              </a:pPr>
              <a:r>
                <a:rPr lang="en-US" sz="3600" dirty="0">
                  <a:solidFill>
                    <a:srgbClr val="000000"/>
                  </a:solidFill>
                  <a:latin typeface="Titillium Light" charset="0"/>
                  <a:ea typeface="Titillium Light" charset="0"/>
                  <a:cs typeface="Titillium Light" charset="0"/>
                </a:rPr>
                <a:t>Diagram</a:t>
              </a:r>
              <a:endParaRPr kumimoji="0" lang="en-US" sz="3600" b="0" i="0" u="none" strike="noStrike" kern="1200" cap="none" spc="0" normalizeH="0" baseline="0" noProof="0" dirty="0">
                <a:ln>
                  <a:noFill/>
                </a:ln>
                <a:solidFill>
                  <a:srgbClr val="000000"/>
                </a:solidFill>
                <a:effectLst/>
                <a:uLnTx/>
                <a:uFillTx/>
                <a:latin typeface="Titillium Light" charset="0"/>
                <a:ea typeface="Titillium Light" charset="0"/>
                <a:cs typeface="Titillium Light" charset="0"/>
              </a:endParaRPr>
            </a:p>
          </p:txBody>
        </p:sp>
        <p:sp>
          <p:nvSpPr>
            <p:cNvPr id="247" name="TextBox 246"/>
            <p:cNvSpPr txBox="1"/>
            <p:nvPr/>
          </p:nvSpPr>
          <p:spPr>
            <a:xfrm>
              <a:off x="1801585" y="2902344"/>
              <a:ext cx="948978" cy="126188"/>
            </a:xfrm>
            <a:prstGeom prst="rect">
              <a:avLst/>
            </a:prstGeom>
            <a:noFill/>
          </p:spPr>
          <p:txBody>
            <a:bodyPr wrap="none" lIns="0" tIns="0" rIns="0" bIns="0" rtlCol="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sz="1000" b="0" i="0" u="none" strike="noStrike" kern="1200" cap="none" spc="300" normalizeH="0" baseline="0" noProof="0" dirty="0">
                  <a:ln>
                    <a:noFill/>
                  </a:ln>
                  <a:solidFill>
                    <a:srgbClr val="000000"/>
                  </a:solidFill>
                  <a:effectLst/>
                  <a:uLnTx/>
                  <a:uFillTx/>
                  <a:latin typeface="Titillium" charset="0"/>
                  <a:ea typeface="Titillium" charset="0"/>
                  <a:cs typeface="Titillium" charset="0"/>
                </a:rPr>
                <a:t>SpareRoom</a:t>
              </a:r>
            </a:p>
          </p:txBody>
        </p:sp>
      </p:grpSp>
      <p:pic>
        <p:nvPicPr>
          <p:cNvPr id="255" name="Picture 254">
            <a:extLst>
              <a:ext uri="{FF2B5EF4-FFF2-40B4-BE49-F238E27FC236}">
                <a16:creationId xmlns:a16="http://schemas.microsoft.com/office/drawing/2014/main" id="{A13F0B55-2F9D-48D5-A870-7FB914A20606}"/>
              </a:ext>
            </a:extLst>
          </p:cNvPr>
          <p:cNvPicPr>
            <a:picLocks noChangeAspect="1"/>
          </p:cNvPicPr>
          <p:nvPr/>
        </p:nvPicPr>
        <p:blipFill>
          <a:blip r:embed="rId2"/>
          <a:srcRect/>
          <a:stretch/>
        </p:blipFill>
        <p:spPr>
          <a:xfrm>
            <a:off x="3944203" y="668518"/>
            <a:ext cx="7926977" cy="5281905"/>
          </a:xfrm>
          <a:prstGeom prst="rect">
            <a:avLst/>
          </a:prstGeom>
        </p:spPr>
      </p:pic>
    </p:spTree>
    <p:extLst>
      <p:ext uri="{BB962C8B-B14F-4D97-AF65-F5344CB8AC3E}">
        <p14:creationId xmlns:p14="http://schemas.microsoft.com/office/powerpoint/2010/main" val="427599742"/>
      </p:ext>
    </p:extLst>
  </p:cSld>
  <p:clrMapOvr>
    <a:masterClrMapping/>
  </p:clrMapOvr>
</p:sld>
</file>

<file path=ppt/theme/theme1.xml><?xml version="1.0" encoding="utf-8"?>
<a:theme xmlns:a="http://schemas.openxmlformats.org/drawingml/2006/main" name="Office Theme">
  <a:themeElements>
    <a:clrScheme name="PTIFY - Financial - Light">
      <a:dk1>
        <a:srgbClr val="10132B"/>
      </a:dk1>
      <a:lt1>
        <a:srgbClr val="FFFFFF"/>
      </a:lt1>
      <a:dk2>
        <a:srgbClr val="212459"/>
      </a:dk2>
      <a:lt2>
        <a:srgbClr val="EAF6FF"/>
      </a:lt2>
      <a:accent1>
        <a:srgbClr val="29A3F7"/>
      </a:accent1>
      <a:accent2>
        <a:srgbClr val="2B2E6E"/>
      </a:accent2>
      <a:accent3>
        <a:srgbClr val="CCB796"/>
      </a:accent3>
      <a:accent4>
        <a:srgbClr val="FBA239"/>
      </a:accent4>
      <a:accent5>
        <a:srgbClr val="F53C4B"/>
      </a:accent5>
      <a:accent6>
        <a:srgbClr val="555B6C"/>
      </a:accent6>
      <a:hlink>
        <a:srgbClr val="F9A145"/>
      </a:hlink>
      <a:folHlink>
        <a:srgbClr val="F2404F"/>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Power Color">
      <a:dk1>
        <a:srgbClr val="000000"/>
      </a:dk1>
      <a:lt1>
        <a:srgbClr val="FFFFFF"/>
      </a:lt1>
      <a:dk2>
        <a:srgbClr val="000000"/>
      </a:dk2>
      <a:lt2>
        <a:srgbClr val="FFFFFF"/>
      </a:lt2>
      <a:accent1>
        <a:srgbClr val="7F3EB2"/>
      </a:accent1>
      <a:accent2>
        <a:srgbClr val="FF5988"/>
      </a:accent2>
      <a:accent3>
        <a:srgbClr val="8A48BE"/>
      </a:accent3>
      <a:accent4>
        <a:srgbClr val="FE6D96"/>
      </a:accent4>
      <a:accent5>
        <a:srgbClr val="9B58D0"/>
      </a:accent5>
      <a:accent6>
        <a:srgbClr val="FD83A6"/>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gradFill>
          <a:gsLst>
            <a:gs pos="0">
              <a:schemeClr val="accent1"/>
            </a:gs>
            <a:gs pos="100000">
              <a:schemeClr val="accent2"/>
            </a:gs>
          </a:gsLst>
          <a:lin ang="2700000" scaled="0"/>
        </a:gradFill>
        <a:ln>
          <a:noFill/>
        </a:ln>
      </a:spPr>
      <a:bodyPr lIns="0" tIns="0" rIns="0" bIns="0"/>
      <a:lstStyle>
        <a:defPPr>
          <a:defRPr/>
        </a:defPPr>
      </a:lstStyle>
    </a:spDef>
    <a:lnDef>
      <a:spPr>
        <a:ln w="25400">
          <a:gradFill>
            <a:gsLst>
              <a:gs pos="0">
                <a:schemeClr val="accent1"/>
              </a:gs>
              <a:gs pos="100000">
                <a:schemeClr val="accent2"/>
              </a:gs>
            </a:gsLst>
            <a:lin ang="2700000" scaled="0"/>
          </a:gra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1975</TotalTime>
  <Words>597</Words>
  <Application>Microsoft Office PowerPoint</Application>
  <PresentationFormat>Widescreen</PresentationFormat>
  <Paragraphs>109</Paragraphs>
  <Slides>14</Slides>
  <Notes>0</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14</vt:i4>
      </vt:variant>
    </vt:vector>
  </HeadingPairs>
  <TitlesOfParts>
    <vt:vector size="23" baseType="lpstr">
      <vt:lpstr>Arial</vt:lpstr>
      <vt:lpstr>Calibri</vt:lpstr>
      <vt:lpstr>Calibri Light</vt:lpstr>
      <vt:lpstr>Source Sans Pro</vt:lpstr>
      <vt:lpstr>Titillium</vt:lpstr>
      <vt:lpstr>Titillium Bd</vt:lpstr>
      <vt:lpstr>Titillium Light</vt:lpstr>
      <vt:lpstr>Office Theme</vt:lpstr>
      <vt:lpstr>1_Office Theme</vt:lpstr>
      <vt:lpstr>PowerPoint Presentation</vt:lpstr>
      <vt:lpstr>Introduction</vt:lpstr>
      <vt:lpstr>PowerPoint Presentation</vt:lpstr>
      <vt:lpstr>PowerPoint Presentation</vt:lpstr>
      <vt:lpstr>Scope and Application</vt:lpstr>
      <vt:lpstr>PowerPoint Presentation</vt:lpstr>
      <vt:lpstr>System Design</vt:lpstr>
      <vt:lpstr>PowerPoint Presentation</vt:lpstr>
      <vt:lpstr>PowerPoint Presentation</vt:lpstr>
      <vt:lpstr>PowerPoint Presentation</vt:lpstr>
      <vt:lpstr>Modules</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Jetfabrik Design</dc:creator>
  <cp:lastModifiedBy>मिलन मल्ल</cp:lastModifiedBy>
  <cp:revision>84</cp:revision>
  <dcterms:created xsi:type="dcterms:W3CDTF">2018-12-21T22:04:22Z</dcterms:created>
  <dcterms:modified xsi:type="dcterms:W3CDTF">2020-10-15T15:53:17Z</dcterms:modified>
</cp:coreProperties>
</file>